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6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37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2937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6939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5866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8908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7132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9300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286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974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56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C4D3D-A583-4FDB-AE98-1DCAA3E390B4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9E265-1064-4A9C-9558-006ED8DEC96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35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03853" y="373225"/>
            <a:ext cx="1122472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計算が苦手なのは、計算する力の前の段階でつまづいているからです。数の概念が入っていないと、計算できません。足し算や引き算を指で数えながらしていると、いつまでも計算をする力が付きません。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繰り上がりの足し算や、繰り下がりの引き算の前に、ドッツで数の概念をつける必要があります。経験則ですが、５個のドッツが</a:t>
            </a:r>
            <a:r>
              <a:rPr lang="en-US" altLang="ja-JP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</a:t>
            </a:r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秒くらいで読めないと、繰り上がりの足し算や、繰り下がりの引き算は難しいです。また、１０の合成ができないと、繰り上がりの足し算や、繰り下がりの引き算ができません。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２年生以上で指を使って計算している場合は、繰り上がりなしの足し算、７までのドッツ、１０の合成をできるようにしてほしいと思います。声に出して読みながら、何回も見ているとできるようになります。繰り上がりなしの足し算ができるようになると、繰り下がりなしの引き算に進んでください。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繰り上がりの足し算は、教科書とやり方が違います。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９＋５の場合、９に何を足せば１０になるかを、５を分解して９の下に出しています。また、５を分解した残りを５の下に出しています。９＋１＝１０と４を足して答えを出しています。説明は不要ですが、伝えるならば、「９と何で１０？」「５の残りは？」「だから答えは？」と短く聞いてください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繰り下がりの引き算も、教科書とやり方が違います。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１５－９の場合、１５を１０と５に分解します。１０を９の上に、５を１５の下に出します。次に、１０－９の答え１を９の下に出します。最後に５＋１を</a:t>
            </a:r>
            <a:r>
              <a:rPr lang="ja-JP" altLang="en-US" dirty="0" err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</a:t>
            </a:r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答えを出します。こちらも、「１５は１０といくつ？」、「１０－９は？」、「５＋１は？」と短く聞いてください。筆算につながるようにしています。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繰り上がりの足し算、繰り下がりの引き算共に、ドッツを頼りに計算してもできます。ただし、繰り上がりなしの足し算やくり下がりなしの引き算</a:t>
            </a:r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が楽にできるようになってから初めてください。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九九は３年生以上で覚えていない人は、唱えながら覚えてください。</a:t>
            </a:r>
            <a:endParaRPr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kumimoji="1" lang="en-US" altLang="ja-JP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※</a:t>
            </a:r>
            <a:r>
              <a:rPr kumimoji="1" lang="ja-JP" altLang="en-US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１年生は教科書と違うやり方ですから、お勧めしません。</a:t>
            </a:r>
            <a:endParaRPr kumimoji="1" lang="en-US" altLang="ja-JP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r"/>
            <a:r>
              <a:rPr lang="ja-JP" altLang="en-US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津雲台小学校</a:t>
            </a:r>
            <a:r>
              <a:rPr kumimoji="1" lang="ja-JP" altLang="en-US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　</a:t>
            </a:r>
            <a:endParaRPr kumimoji="1" lang="ja-JP" altLang="en-US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9327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477</Words>
  <Application>Microsoft Office PowerPoint</Application>
  <PresentationFormat>ワイド画面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デジタル 教科書体 N-B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>吹田市教育委員会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吹田市教育委員会</dc:creator>
  <cp:lastModifiedBy>吉原　吏輝</cp:lastModifiedBy>
  <cp:revision>6</cp:revision>
  <dcterms:created xsi:type="dcterms:W3CDTF">2020-05-25T02:57:14Z</dcterms:created>
  <dcterms:modified xsi:type="dcterms:W3CDTF">2026-07-28T03:24:33Z</dcterms:modified>
</cp:coreProperties>
</file>