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96" r:id="rId4"/>
    <p:sldId id="284" r:id="rId5"/>
    <p:sldId id="285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5" r:id="rId14"/>
    <p:sldId id="294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1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97C31-6C3E-4CEC-81F7-F18B06E30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03266A-BCB3-456D-8D32-02C6917E2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13784-1619-42E1-BBC7-65799FE6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7CA12B-13DD-477A-87C1-F4AA821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8DE8BB-C3A2-4921-9951-553FF5C5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A4B67-38DF-4A10-8EFE-89E119601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EEDDE6-6EAA-406B-B3EA-C0CA2786E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EC495-D110-4B06-90A9-B9A83A0D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2B18B1-884B-46AE-A107-79F43563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131800-D93C-4694-95AD-057A9BFC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AA0BC7D-D586-4BD8-B206-D556AEE6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84D695-552B-48FA-83CC-670A163E4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4AA993-279B-420A-8AA4-E5ECCF4B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1721B6-5EE0-443D-A465-44333A4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854191-DB86-462E-BC79-0D465927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50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2F25F7-D1B4-4872-ABB7-E7EE5CE2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F9E129-BA43-4ADC-AB25-7F3373A7C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43B06-AC85-4BF6-8C9D-92BA25F0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CD6E7A-877E-43A8-9C1B-E21C23B8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CD64EE-3915-4199-94C3-D6C1F48B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07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CAD98-01D1-40D6-8E02-B44D5B9D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15470E-8C10-4950-B6DC-881594DBD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82092-6683-40B6-831E-CDBCD91E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38A723-0577-42C8-82E6-D43BC6E1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80C3F8-389B-41BF-8A59-B9F3721C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8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D96200-3FE0-407F-B17D-AE1AEFEB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F978BD-1E38-46C0-B60E-9FC4AE845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C868EE-3703-4FA4-8DE3-0778B212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1B9AAE-96C0-4B80-B99C-275B4F68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E55AAA-6DDA-4484-BCBA-2D417BC7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68CF37-2A04-4E64-93A9-78ABE495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39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03A5F9-13C9-4401-9490-27D2A17C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0E65E9-210D-4B15-97C3-34ACB767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FFD9F0-A786-4803-8360-FAB6F8D84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0F97A3-376B-4A8D-91CE-A7F5A15A6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79282CD-4669-4F58-9605-855E4051A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245718-F0CD-4EB7-9218-2264B85D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E4E884-226E-48B3-A15D-A36B2E699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F459A4-219A-4A2C-90FF-1AAECC2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74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B49E8-3B31-4B58-9CF5-03294B9C5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0159CA-597C-48B7-963B-4E334784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D504CB-26A6-4450-95E4-F74829AF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CE7FD2-5C69-483B-9BFE-2716AD3E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88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CDFC18-B29B-4E71-AD83-D6F8B0B7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616F58-CCBE-49CC-B95F-02E2C317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63B3C7-619F-40DB-B52E-A0F957B2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7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97131C-4FF4-4E87-AAB1-76F74AC7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70F87D-3211-4BE3-A1CB-215B5236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55F096-C73A-4966-AD64-CBD83EC84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F94D8B-39FD-4B94-ACAA-A86D201D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235CD6-6392-46C9-9215-FB4DC8F2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B70E6E-F29F-4EA6-A120-CC5B81C6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4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58B174-99CD-4660-BE16-640FA468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E5AF8A4-ED96-490C-A7B3-3D5C252CF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418593-8E38-4CD1-BF25-6970D57C2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233651-5234-4FB6-AB11-AEC0EAF7E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240335-AB54-472B-9F62-3490A6FE1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C89957-13FA-459D-8241-7F626936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09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242AD0-B74B-46DD-8B57-654955CE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85EF88-0291-4053-947D-37E21333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43CB58-FAA3-4094-9F06-11B1A56D7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D01B-CF06-4884-B669-0FAF22CB2679}" type="datetimeFigureOut">
              <a:rPr kumimoji="1" lang="ja-JP" altLang="en-US" smtClean="0"/>
              <a:t>2020/12/29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DE1A26-BDB9-4B86-9FD4-4D7458FC8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A1CEA0-4A3D-44B1-AC4D-0AC9A29AE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0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A05CCC-3567-4479-9648-01FE2614979A}"/>
              </a:ext>
            </a:extLst>
          </p:cNvPr>
          <p:cNvSpPr txBox="1"/>
          <p:nvPr/>
        </p:nvSpPr>
        <p:spPr>
          <a:xfrm>
            <a:off x="0" y="134470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１７．２つの量の比べ方や割合を使っ</a:t>
            </a:r>
            <a:endParaRPr kumimoji="1"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</a:t>
            </a:r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た問題について考えよう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42B467A-BD19-4788-92B6-A19FD43FE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74" y="2001650"/>
            <a:ext cx="3915335" cy="407847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15ADA95-EDB8-48E9-B494-637A6606645B}"/>
              </a:ext>
            </a:extLst>
          </p:cNvPr>
          <p:cNvSpPr txBox="1"/>
          <p:nvPr/>
        </p:nvSpPr>
        <p:spPr>
          <a:xfrm>
            <a:off x="4665008" y="2001650"/>
            <a:ext cx="27073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 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％＝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12735F-FA02-4ABC-85CF-00B622141255}"/>
              </a:ext>
            </a:extLst>
          </p:cNvPr>
          <p:cNvSpPr txBox="1"/>
          <p:nvPr/>
        </p:nvSpPr>
        <p:spPr>
          <a:xfrm>
            <a:off x="6787922" y="2004824"/>
            <a:ext cx="172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0.01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FDC500-01EA-4FF8-8078-1EAC648C6156}"/>
              </a:ext>
            </a:extLst>
          </p:cNvPr>
          <p:cNvSpPr txBox="1"/>
          <p:nvPr/>
        </p:nvSpPr>
        <p:spPr>
          <a:xfrm>
            <a:off x="6787922" y="2659559"/>
            <a:ext cx="172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0BD1D5B-08C9-4D11-AC9A-CDC74774F16D}"/>
              </a:ext>
            </a:extLst>
          </p:cNvPr>
          <p:cNvSpPr txBox="1"/>
          <p:nvPr/>
        </p:nvSpPr>
        <p:spPr>
          <a:xfrm>
            <a:off x="6787922" y="3356911"/>
            <a:ext cx="172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667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568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②男子の人数をもとにした、女子の人数の割合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865878" y="3816771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865878" y="4167953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859004" y="368756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283902" y="367740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428740" y="374603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283902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428739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646076" y="428424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650907" y="314037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3085120" y="4271620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2633165" y="2941302"/>
            <a:ext cx="1472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6865736" y="2937069"/>
            <a:ext cx="1464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13436" y="3137098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6773320" y="427028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F87FDDF-276F-49E4-9ED8-4C149766BFF9}"/>
              </a:ext>
            </a:extLst>
          </p:cNvPr>
          <p:cNvSpPr txBox="1"/>
          <p:nvPr/>
        </p:nvSpPr>
        <p:spPr>
          <a:xfrm>
            <a:off x="9231466" y="3090204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61B3497-C156-4AC0-8ED7-821A49FA85C3}"/>
              </a:ext>
            </a:extLst>
          </p:cNvPr>
          <p:cNvSpPr txBox="1"/>
          <p:nvPr/>
        </p:nvSpPr>
        <p:spPr>
          <a:xfrm>
            <a:off x="1569648" y="4867937"/>
            <a:ext cx="3537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1A61356-847E-41DD-A341-5D585344B7F7}"/>
              </a:ext>
            </a:extLst>
          </p:cNvPr>
          <p:cNvSpPr txBox="1"/>
          <p:nvPr/>
        </p:nvSpPr>
        <p:spPr>
          <a:xfrm>
            <a:off x="657530" y="4897007"/>
            <a:ext cx="20645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式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百分率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C4CE4F8-8D37-40F5-A528-4E8828ACF85A}"/>
              </a:ext>
            </a:extLst>
          </p:cNvPr>
          <p:cNvSpPr txBox="1"/>
          <p:nvPr/>
        </p:nvSpPr>
        <p:spPr>
          <a:xfrm>
            <a:off x="5058192" y="4871035"/>
            <a:ext cx="2493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89DF8F2-5B04-428E-B34D-2242368B7219}"/>
              </a:ext>
            </a:extLst>
          </p:cNvPr>
          <p:cNvSpPr txBox="1"/>
          <p:nvPr/>
        </p:nvSpPr>
        <p:spPr>
          <a:xfrm>
            <a:off x="9174336" y="4871035"/>
            <a:ext cx="33053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7545C1-E5C8-45D7-ADD8-43230AE7DEA4}"/>
              </a:ext>
            </a:extLst>
          </p:cNvPr>
          <p:cNvSpPr txBox="1"/>
          <p:nvPr/>
        </p:nvSpPr>
        <p:spPr>
          <a:xfrm>
            <a:off x="2736172" y="5561800"/>
            <a:ext cx="5208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２５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E483D06-1720-43E3-8BFA-51EDACE07977}"/>
              </a:ext>
            </a:extLst>
          </p:cNvPr>
          <p:cNvSpPr txBox="1"/>
          <p:nvPr/>
        </p:nvSpPr>
        <p:spPr>
          <a:xfrm>
            <a:off x="7466262" y="5574116"/>
            <a:ext cx="20543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１２５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76F6A36-A1E4-42DA-A54E-941ABD11D06B}"/>
              </a:ext>
            </a:extLst>
          </p:cNvPr>
          <p:cNvSpPr txBox="1"/>
          <p:nvPr/>
        </p:nvSpPr>
        <p:spPr>
          <a:xfrm>
            <a:off x="9174336" y="5561800"/>
            <a:ext cx="33053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１２５％</a:t>
            </a:r>
          </a:p>
        </p:txBody>
      </p:sp>
    </p:spTree>
    <p:extLst>
      <p:ext uri="{BB962C8B-B14F-4D97-AF65-F5344CB8AC3E}">
        <p14:creationId xmlns:p14="http://schemas.microsoft.com/office/powerpoint/2010/main" val="276877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3" grpId="0"/>
      <p:bldP spid="25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71120" y="141027"/>
            <a:ext cx="12192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P106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①４年をもとにして、５年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の割合を求める。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633789" y="2201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20CCDA-70AB-4C03-BE90-02AB0F034E98}"/>
              </a:ext>
            </a:extLst>
          </p:cNvPr>
          <p:cNvSpPr txBox="1"/>
          <p:nvPr/>
        </p:nvSpPr>
        <p:spPr>
          <a:xfrm>
            <a:off x="2393205" y="148545"/>
            <a:ext cx="10198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どちらがシュートの成績がのびた？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5DA2EEC9-3CB0-4E3B-BD56-880B31E706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123594"/>
              </p:ext>
            </p:extLst>
          </p:nvPr>
        </p:nvGraphicFramePr>
        <p:xfrm>
          <a:off x="7160221" y="783430"/>
          <a:ext cx="476503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9380">
                  <a:extLst>
                    <a:ext uri="{9D8B030D-6E8A-4147-A177-3AD203B41FA5}">
                      <a16:colId xmlns:a16="http://schemas.microsoft.com/office/drawing/2014/main" val="2184408689"/>
                    </a:ext>
                  </a:extLst>
                </a:gridCol>
                <a:gridCol w="1372780">
                  <a:extLst>
                    <a:ext uri="{9D8B030D-6E8A-4147-A177-3AD203B41FA5}">
                      <a16:colId xmlns:a16="http://schemas.microsoft.com/office/drawing/2014/main" val="3846401087"/>
                    </a:ext>
                  </a:extLst>
                </a:gridCol>
                <a:gridCol w="1452878">
                  <a:extLst>
                    <a:ext uri="{9D8B030D-6E8A-4147-A177-3AD203B41FA5}">
                      <a16:colId xmlns:a16="http://schemas.microsoft.com/office/drawing/2014/main" val="3064246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sz="44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４年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５年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76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あきら</a:t>
                      </a:r>
                      <a:endParaRPr kumimoji="1" lang="en-US" altLang="ja-JP" sz="44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２０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５０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452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ゆうた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３０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4400" dirty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６９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072210"/>
                  </a:ext>
                </a:extLst>
              </a:tr>
            </a:tbl>
          </a:graphicData>
        </a:graphic>
      </p:graphicFrame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13656" y="448648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4197956" y="3355113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75F5EC-B2AB-4BEB-9D6D-6D3B320D33A7}"/>
              </a:ext>
            </a:extLst>
          </p:cNvPr>
          <p:cNvSpPr txBox="1"/>
          <p:nvPr/>
        </p:nvSpPr>
        <p:spPr>
          <a:xfrm>
            <a:off x="2756309" y="3328877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292855" y="457442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F06EA98-D427-4C14-A93D-75BC2ABF5FC9}"/>
              </a:ext>
            </a:extLst>
          </p:cNvPr>
          <p:cNvSpPr txBox="1"/>
          <p:nvPr/>
        </p:nvSpPr>
        <p:spPr>
          <a:xfrm>
            <a:off x="325048" y="2831276"/>
            <a:ext cx="2290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あきら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12942" y="335511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回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711652" y="5161053"/>
            <a:ext cx="4057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EFF499-3A9F-4C20-9D2E-6707A12399AB}"/>
              </a:ext>
            </a:extLst>
          </p:cNvPr>
          <p:cNvSpPr txBox="1"/>
          <p:nvPr/>
        </p:nvSpPr>
        <p:spPr>
          <a:xfrm>
            <a:off x="5323352" y="2756819"/>
            <a:ext cx="2290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ゆうた</a:t>
            </a: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F2368806-11B2-4D20-858B-322B863598FE}"/>
              </a:ext>
            </a:extLst>
          </p:cNvPr>
          <p:cNvCxnSpPr>
            <a:cxnSpLocks/>
          </p:cNvCxnSpPr>
          <p:nvPr/>
        </p:nvCxnSpPr>
        <p:spPr>
          <a:xfrm>
            <a:off x="6569599" y="3993380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E3844F5A-0BC3-444E-8A28-088B5A262FE3}"/>
              </a:ext>
            </a:extLst>
          </p:cNvPr>
          <p:cNvCxnSpPr>
            <a:cxnSpLocks/>
          </p:cNvCxnSpPr>
          <p:nvPr/>
        </p:nvCxnSpPr>
        <p:spPr>
          <a:xfrm>
            <a:off x="6569599" y="4344562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6AB7C92-DFB3-49A5-A653-CD1C845714F8}"/>
              </a:ext>
            </a:extLst>
          </p:cNvPr>
          <p:cNvCxnSpPr>
            <a:cxnSpLocks/>
          </p:cNvCxnSpPr>
          <p:nvPr/>
        </p:nvCxnSpPr>
        <p:spPr>
          <a:xfrm flipV="1">
            <a:off x="6562725" y="3864173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03254FF0-E4F5-4456-BF0E-9CAB0C5D38C0}"/>
              </a:ext>
            </a:extLst>
          </p:cNvPr>
          <p:cNvCxnSpPr>
            <a:cxnSpLocks/>
          </p:cNvCxnSpPr>
          <p:nvPr/>
        </p:nvCxnSpPr>
        <p:spPr>
          <a:xfrm flipV="1">
            <a:off x="8791988" y="386417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2E7B077A-1DAE-4702-BD92-584A4ADDF176}"/>
              </a:ext>
            </a:extLst>
          </p:cNvPr>
          <p:cNvCxnSpPr>
            <a:cxnSpLocks/>
          </p:cNvCxnSpPr>
          <p:nvPr/>
        </p:nvCxnSpPr>
        <p:spPr>
          <a:xfrm flipV="1">
            <a:off x="10256354" y="386417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9BCCFBF-6665-40B3-9D2F-7AC57A1844B4}"/>
              </a:ext>
            </a:extLst>
          </p:cNvPr>
          <p:cNvCxnSpPr>
            <a:cxnSpLocks/>
          </p:cNvCxnSpPr>
          <p:nvPr/>
        </p:nvCxnSpPr>
        <p:spPr>
          <a:xfrm flipV="1">
            <a:off x="8810540" y="422827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0EC20E86-5A0D-49DF-B41D-11732FEEACBC}"/>
              </a:ext>
            </a:extLst>
          </p:cNvPr>
          <p:cNvCxnSpPr>
            <a:cxnSpLocks/>
          </p:cNvCxnSpPr>
          <p:nvPr/>
        </p:nvCxnSpPr>
        <p:spPr>
          <a:xfrm flipV="1">
            <a:off x="10256354" y="422827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8B6638D-3438-4343-ABAC-CD539FA0A7C4}"/>
              </a:ext>
            </a:extLst>
          </p:cNvPr>
          <p:cNvSpPr txBox="1"/>
          <p:nvPr/>
        </p:nvSpPr>
        <p:spPr>
          <a:xfrm>
            <a:off x="6349797" y="446084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CAECF9-88D3-4D97-B094-E8379668FC08}"/>
              </a:ext>
            </a:extLst>
          </p:cNvPr>
          <p:cNvSpPr txBox="1"/>
          <p:nvPr/>
        </p:nvSpPr>
        <p:spPr>
          <a:xfrm>
            <a:off x="6354628" y="331698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8284BD3-A0A1-4B16-B0EE-ADB26840831B}"/>
              </a:ext>
            </a:extLst>
          </p:cNvPr>
          <p:cNvSpPr txBox="1"/>
          <p:nvPr/>
        </p:nvSpPr>
        <p:spPr>
          <a:xfrm>
            <a:off x="8599335" y="445249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38B4293-D89C-450E-A3F6-E56162E530AD}"/>
              </a:ext>
            </a:extLst>
          </p:cNvPr>
          <p:cNvSpPr txBox="1"/>
          <p:nvPr/>
        </p:nvSpPr>
        <p:spPr>
          <a:xfrm>
            <a:off x="9883635" y="3267882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69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CD47F2A-98E1-4F5D-937D-38035A2E180E}"/>
              </a:ext>
            </a:extLst>
          </p:cNvPr>
          <p:cNvSpPr txBox="1"/>
          <p:nvPr/>
        </p:nvSpPr>
        <p:spPr>
          <a:xfrm>
            <a:off x="8439691" y="3255873"/>
            <a:ext cx="812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7AE2D17-9C09-4C6D-9D01-5FFD6D72240F}"/>
              </a:ext>
            </a:extLst>
          </p:cNvPr>
          <p:cNvSpPr/>
          <p:nvPr/>
        </p:nvSpPr>
        <p:spPr>
          <a:xfrm>
            <a:off x="9993523" y="448117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023BDEE-A7C6-4914-9066-536317F2B6FF}"/>
              </a:ext>
            </a:extLst>
          </p:cNvPr>
          <p:cNvSpPr txBox="1"/>
          <p:nvPr/>
        </p:nvSpPr>
        <p:spPr>
          <a:xfrm>
            <a:off x="10498621" y="3288256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回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EBB4053-4F7C-4803-BD53-B5AFA1626C46}"/>
              </a:ext>
            </a:extLst>
          </p:cNvPr>
          <p:cNvSpPr txBox="1"/>
          <p:nvPr/>
        </p:nvSpPr>
        <p:spPr>
          <a:xfrm>
            <a:off x="6397331" y="5094196"/>
            <a:ext cx="4057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69÷30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2.3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2959340" y="5155751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2.5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13E34A0-6EAC-4C5B-97EB-E42E1C738CE0}"/>
              </a:ext>
            </a:extLst>
          </p:cNvPr>
          <p:cNvSpPr txBox="1"/>
          <p:nvPr/>
        </p:nvSpPr>
        <p:spPr>
          <a:xfrm>
            <a:off x="3005024" y="5795169"/>
            <a:ext cx="1938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2.5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4B13A8-1141-4734-BAB8-CDA7BC627C80}"/>
              </a:ext>
            </a:extLst>
          </p:cNvPr>
          <p:cNvSpPr txBox="1"/>
          <p:nvPr/>
        </p:nvSpPr>
        <p:spPr>
          <a:xfrm>
            <a:off x="8690703" y="5758128"/>
            <a:ext cx="1938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2.3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586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6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5" grpId="0"/>
      <p:bldP spid="36" grpId="0"/>
      <p:bldP spid="37" grpId="0"/>
      <p:bldP spid="45" grpId="0"/>
      <p:bldP spid="46" grpId="0"/>
      <p:bldP spid="47" grpId="0"/>
      <p:bldP spid="48" grpId="0"/>
      <p:bldP spid="49" grpId="0"/>
      <p:bldP spid="50" grpId="0" animBg="1"/>
      <p:bldP spid="51" grpId="0"/>
      <p:bldP spid="52" grpId="0"/>
      <p:bldP spid="53" grpId="0"/>
      <p:bldP spid="54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71120" y="14102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P106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②どちら成績がのびた？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633789" y="2201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20CCDA-70AB-4C03-BE90-02AB0F034E98}"/>
              </a:ext>
            </a:extLst>
          </p:cNvPr>
          <p:cNvSpPr txBox="1"/>
          <p:nvPr/>
        </p:nvSpPr>
        <p:spPr>
          <a:xfrm>
            <a:off x="2393205" y="148545"/>
            <a:ext cx="10198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どちらがシュートの成績がのびた？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13656" y="448648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4221828" y="3352351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75F5EC-B2AB-4BEB-9D6D-6D3B320D33A7}"/>
              </a:ext>
            </a:extLst>
          </p:cNvPr>
          <p:cNvSpPr txBox="1"/>
          <p:nvPr/>
        </p:nvSpPr>
        <p:spPr>
          <a:xfrm>
            <a:off x="2756309" y="3328877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292855" y="457442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F06EA98-D427-4C14-A93D-75BC2ABF5FC9}"/>
              </a:ext>
            </a:extLst>
          </p:cNvPr>
          <p:cNvSpPr txBox="1"/>
          <p:nvPr/>
        </p:nvSpPr>
        <p:spPr>
          <a:xfrm>
            <a:off x="325048" y="2831276"/>
            <a:ext cx="2290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あきら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12942" y="335511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回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711652" y="5161053"/>
            <a:ext cx="4057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EFF499-3A9F-4C20-9D2E-6707A12399AB}"/>
              </a:ext>
            </a:extLst>
          </p:cNvPr>
          <p:cNvSpPr txBox="1"/>
          <p:nvPr/>
        </p:nvSpPr>
        <p:spPr>
          <a:xfrm>
            <a:off x="5323352" y="2756819"/>
            <a:ext cx="2290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ゆうた</a:t>
            </a: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F2368806-11B2-4D20-858B-322B863598FE}"/>
              </a:ext>
            </a:extLst>
          </p:cNvPr>
          <p:cNvCxnSpPr>
            <a:cxnSpLocks/>
          </p:cNvCxnSpPr>
          <p:nvPr/>
        </p:nvCxnSpPr>
        <p:spPr>
          <a:xfrm>
            <a:off x="6569599" y="3993380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E3844F5A-0BC3-444E-8A28-088B5A262FE3}"/>
              </a:ext>
            </a:extLst>
          </p:cNvPr>
          <p:cNvCxnSpPr>
            <a:cxnSpLocks/>
          </p:cNvCxnSpPr>
          <p:nvPr/>
        </p:nvCxnSpPr>
        <p:spPr>
          <a:xfrm>
            <a:off x="6569599" y="4344562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D6AB7C92-DFB3-49A5-A653-CD1C845714F8}"/>
              </a:ext>
            </a:extLst>
          </p:cNvPr>
          <p:cNvCxnSpPr>
            <a:cxnSpLocks/>
          </p:cNvCxnSpPr>
          <p:nvPr/>
        </p:nvCxnSpPr>
        <p:spPr>
          <a:xfrm flipV="1">
            <a:off x="6562725" y="3864173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03254FF0-E4F5-4456-BF0E-9CAB0C5D38C0}"/>
              </a:ext>
            </a:extLst>
          </p:cNvPr>
          <p:cNvCxnSpPr>
            <a:cxnSpLocks/>
          </p:cNvCxnSpPr>
          <p:nvPr/>
        </p:nvCxnSpPr>
        <p:spPr>
          <a:xfrm flipV="1">
            <a:off x="8791988" y="386417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2E7B077A-1DAE-4702-BD92-584A4ADDF176}"/>
              </a:ext>
            </a:extLst>
          </p:cNvPr>
          <p:cNvCxnSpPr>
            <a:cxnSpLocks/>
          </p:cNvCxnSpPr>
          <p:nvPr/>
        </p:nvCxnSpPr>
        <p:spPr>
          <a:xfrm flipV="1">
            <a:off x="10256354" y="386417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9BCCFBF-6665-40B3-9D2F-7AC57A1844B4}"/>
              </a:ext>
            </a:extLst>
          </p:cNvPr>
          <p:cNvCxnSpPr>
            <a:cxnSpLocks/>
          </p:cNvCxnSpPr>
          <p:nvPr/>
        </p:nvCxnSpPr>
        <p:spPr>
          <a:xfrm flipV="1">
            <a:off x="8810540" y="422827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0EC20E86-5A0D-49DF-B41D-11732FEEACBC}"/>
              </a:ext>
            </a:extLst>
          </p:cNvPr>
          <p:cNvCxnSpPr>
            <a:cxnSpLocks/>
          </p:cNvCxnSpPr>
          <p:nvPr/>
        </p:nvCxnSpPr>
        <p:spPr>
          <a:xfrm flipV="1">
            <a:off x="10256354" y="422827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8B6638D-3438-4343-ABAC-CD539FA0A7C4}"/>
              </a:ext>
            </a:extLst>
          </p:cNvPr>
          <p:cNvSpPr txBox="1"/>
          <p:nvPr/>
        </p:nvSpPr>
        <p:spPr>
          <a:xfrm>
            <a:off x="6349797" y="446084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CCAECF9-88D3-4D97-B094-E8379668FC08}"/>
              </a:ext>
            </a:extLst>
          </p:cNvPr>
          <p:cNvSpPr txBox="1"/>
          <p:nvPr/>
        </p:nvSpPr>
        <p:spPr>
          <a:xfrm>
            <a:off x="6354628" y="331698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8284BD3-A0A1-4B16-B0EE-ADB26840831B}"/>
              </a:ext>
            </a:extLst>
          </p:cNvPr>
          <p:cNvSpPr txBox="1"/>
          <p:nvPr/>
        </p:nvSpPr>
        <p:spPr>
          <a:xfrm>
            <a:off x="8599335" y="445249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38B4293-D89C-450E-A3F6-E56162E530AD}"/>
              </a:ext>
            </a:extLst>
          </p:cNvPr>
          <p:cNvSpPr txBox="1"/>
          <p:nvPr/>
        </p:nvSpPr>
        <p:spPr>
          <a:xfrm>
            <a:off x="9883635" y="3267882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69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CD47F2A-98E1-4F5D-937D-38035A2E180E}"/>
              </a:ext>
            </a:extLst>
          </p:cNvPr>
          <p:cNvSpPr txBox="1"/>
          <p:nvPr/>
        </p:nvSpPr>
        <p:spPr>
          <a:xfrm>
            <a:off x="8439691" y="3255873"/>
            <a:ext cx="812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7AE2D17-9C09-4C6D-9D01-5FFD6D72240F}"/>
              </a:ext>
            </a:extLst>
          </p:cNvPr>
          <p:cNvSpPr/>
          <p:nvPr/>
        </p:nvSpPr>
        <p:spPr>
          <a:xfrm>
            <a:off x="9993523" y="448117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023BDEE-A7C6-4914-9066-536317F2B6FF}"/>
              </a:ext>
            </a:extLst>
          </p:cNvPr>
          <p:cNvSpPr txBox="1"/>
          <p:nvPr/>
        </p:nvSpPr>
        <p:spPr>
          <a:xfrm>
            <a:off x="10498621" y="3288256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回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EBB4053-4F7C-4803-BD53-B5AFA1626C46}"/>
              </a:ext>
            </a:extLst>
          </p:cNvPr>
          <p:cNvSpPr txBox="1"/>
          <p:nvPr/>
        </p:nvSpPr>
        <p:spPr>
          <a:xfrm>
            <a:off x="6397331" y="5094196"/>
            <a:ext cx="4057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69÷30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2.3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2959340" y="5155751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2.5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13E34A0-6EAC-4C5B-97EB-E42E1C738CE0}"/>
              </a:ext>
            </a:extLst>
          </p:cNvPr>
          <p:cNvSpPr txBox="1"/>
          <p:nvPr/>
        </p:nvSpPr>
        <p:spPr>
          <a:xfrm>
            <a:off x="3005024" y="5795169"/>
            <a:ext cx="1938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2.5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4B13A8-1141-4734-BAB8-CDA7BC627C80}"/>
              </a:ext>
            </a:extLst>
          </p:cNvPr>
          <p:cNvSpPr txBox="1"/>
          <p:nvPr/>
        </p:nvSpPr>
        <p:spPr>
          <a:xfrm>
            <a:off x="8690703" y="5758128"/>
            <a:ext cx="1938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2.3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30694DD-24AB-431C-A1E2-96D95EA28C9B}"/>
              </a:ext>
            </a:extLst>
          </p:cNvPr>
          <p:cNvSpPr txBox="1"/>
          <p:nvPr/>
        </p:nvSpPr>
        <p:spPr>
          <a:xfrm>
            <a:off x="7368979" y="969607"/>
            <a:ext cx="2290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あきら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282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ｍをもとにした４ｍの割合は？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3" y="208827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680722" y="940868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220401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6009113" y="954977"/>
            <a:ext cx="239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7986068" y="96410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問題②４ｍをもとにした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ｍの割合は？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4016647" y="4161487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26534" y="537770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211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20÷4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7986068" y="413778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63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4288" y="174039"/>
            <a:ext cx="116182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２つの量の関係を比べるには、何を求めればよいか？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まとめ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２つの量の関係を比べるには、割合を求めればよい。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93120A-F6B9-4653-895F-1E8AC95E7BF5}"/>
              </a:ext>
            </a:extLst>
          </p:cNvPr>
          <p:cNvSpPr txBox="1"/>
          <p:nvPr/>
        </p:nvSpPr>
        <p:spPr>
          <a:xfrm>
            <a:off x="244288" y="4958937"/>
            <a:ext cx="1933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61D42B-821A-43B1-9A34-B4AF2791E52E}"/>
              </a:ext>
            </a:extLst>
          </p:cNvPr>
          <p:cNvSpPr txBox="1"/>
          <p:nvPr/>
        </p:nvSpPr>
        <p:spPr>
          <a:xfrm>
            <a:off x="2050521" y="4958936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58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7126" y="-56686"/>
            <a:ext cx="116182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２つの量の関係を比べるには、何を求めればよいか？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752D90B-B650-4081-B87B-12C9D4374214}"/>
              </a:ext>
            </a:extLst>
          </p:cNvPr>
          <p:cNvGrpSpPr/>
          <p:nvPr/>
        </p:nvGrpSpPr>
        <p:grpSpPr>
          <a:xfrm>
            <a:off x="7903659" y="2715680"/>
            <a:ext cx="3885578" cy="916325"/>
            <a:chOff x="5563870" y="2692400"/>
            <a:chExt cx="5461635" cy="1314450"/>
          </a:xfrm>
        </p:grpSpPr>
        <p:pic>
          <p:nvPicPr>
            <p:cNvPr id="4" name="図 3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85C45BA9-5469-478E-8F0C-6920ED358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870" y="2692400"/>
              <a:ext cx="1289050" cy="1289050"/>
            </a:xfrm>
            <a:prstGeom prst="rect">
              <a:avLst/>
            </a:prstGeom>
          </p:spPr>
        </p:pic>
        <p:pic>
          <p:nvPicPr>
            <p:cNvPr id="8" name="図 7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9A4A1E88-993E-4844-9D66-0BF5F96A9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350" y="2692400"/>
              <a:ext cx="1289050" cy="1289050"/>
            </a:xfrm>
            <a:prstGeom prst="rect">
              <a:avLst/>
            </a:prstGeom>
          </p:spPr>
        </p:pic>
        <p:pic>
          <p:nvPicPr>
            <p:cNvPr id="9" name="図 8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74B92932-22D2-4FE6-90DC-982DC155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830" y="2717800"/>
              <a:ext cx="1289050" cy="1289050"/>
            </a:xfrm>
            <a:prstGeom prst="rect">
              <a:avLst/>
            </a:prstGeom>
          </p:spPr>
        </p:pic>
        <p:pic>
          <p:nvPicPr>
            <p:cNvPr id="10" name="図 9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09AF2876-9900-4CB3-9017-F0195D76B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310" y="2717800"/>
              <a:ext cx="1289050" cy="1289050"/>
            </a:xfrm>
            <a:prstGeom prst="rect">
              <a:avLst/>
            </a:prstGeom>
          </p:spPr>
        </p:pic>
        <p:pic>
          <p:nvPicPr>
            <p:cNvPr id="11" name="図 10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CF2B906C-ECC8-4B3A-94C4-493C86556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455" y="2717800"/>
              <a:ext cx="1289050" cy="1289050"/>
            </a:xfrm>
            <a:prstGeom prst="rect">
              <a:avLst/>
            </a:prstGeom>
          </p:spPr>
        </p:pic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A9EEE9F-DA85-446C-ACA8-AE3DCDC58B9D}"/>
              </a:ext>
            </a:extLst>
          </p:cNvPr>
          <p:cNvGrpSpPr/>
          <p:nvPr/>
        </p:nvGrpSpPr>
        <p:grpSpPr>
          <a:xfrm>
            <a:off x="7937401" y="3649712"/>
            <a:ext cx="3885578" cy="916325"/>
            <a:chOff x="5563870" y="2692400"/>
            <a:chExt cx="5461635" cy="1314450"/>
          </a:xfrm>
        </p:grpSpPr>
        <p:pic>
          <p:nvPicPr>
            <p:cNvPr id="13" name="図 12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A1C7CDB9-7184-4516-90B3-012CBD755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870" y="2692400"/>
              <a:ext cx="1289050" cy="1289050"/>
            </a:xfrm>
            <a:prstGeom prst="rect">
              <a:avLst/>
            </a:prstGeom>
          </p:spPr>
        </p:pic>
        <p:pic>
          <p:nvPicPr>
            <p:cNvPr id="14" name="図 13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06E5CF8A-F47A-4689-BAE8-2C72A84D2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350" y="2692400"/>
              <a:ext cx="1289050" cy="1289050"/>
            </a:xfrm>
            <a:prstGeom prst="rect">
              <a:avLst/>
            </a:prstGeom>
          </p:spPr>
        </p:pic>
        <p:pic>
          <p:nvPicPr>
            <p:cNvPr id="15" name="図 14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B7A77235-6D74-46C0-97D4-D8CB7B1F0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830" y="2717800"/>
              <a:ext cx="1289050" cy="1289050"/>
            </a:xfrm>
            <a:prstGeom prst="rect">
              <a:avLst/>
            </a:prstGeom>
          </p:spPr>
        </p:pic>
        <p:pic>
          <p:nvPicPr>
            <p:cNvPr id="16" name="図 15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17362BC4-89E2-4EE1-A98D-092057E26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310" y="2717800"/>
              <a:ext cx="1289050" cy="1289050"/>
            </a:xfrm>
            <a:prstGeom prst="rect">
              <a:avLst/>
            </a:prstGeom>
          </p:spPr>
        </p:pic>
        <p:pic>
          <p:nvPicPr>
            <p:cNvPr id="17" name="図 16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C90FF16B-7AD8-4F96-A58E-4D3E4996D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455" y="2717800"/>
              <a:ext cx="1289050" cy="1289050"/>
            </a:xfrm>
            <a:prstGeom prst="rect">
              <a:avLst/>
            </a:prstGeom>
          </p:spPr>
        </p:pic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BC04479-6308-424F-8BAE-44EFCE76C90F}"/>
              </a:ext>
            </a:extLst>
          </p:cNvPr>
          <p:cNvGrpSpPr/>
          <p:nvPr/>
        </p:nvGrpSpPr>
        <p:grpSpPr>
          <a:xfrm>
            <a:off x="8026537" y="4512918"/>
            <a:ext cx="3885578" cy="916325"/>
            <a:chOff x="5563870" y="2692400"/>
            <a:chExt cx="5461635" cy="1314450"/>
          </a:xfrm>
        </p:grpSpPr>
        <p:pic>
          <p:nvPicPr>
            <p:cNvPr id="19" name="図 18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C87FA21E-0418-48FC-BC5B-D6E97B3DF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870" y="2692400"/>
              <a:ext cx="1289050" cy="1289050"/>
            </a:xfrm>
            <a:prstGeom prst="rect">
              <a:avLst/>
            </a:prstGeom>
          </p:spPr>
        </p:pic>
        <p:pic>
          <p:nvPicPr>
            <p:cNvPr id="20" name="図 19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D5AD332E-6806-46A0-9EBE-F443E58AA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350" y="2692400"/>
              <a:ext cx="1289050" cy="1289050"/>
            </a:xfrm>
            <a:prstGeom prst="rect">
              <a:avLst/>
            </a:prstGeom>
          </p:spPr>
        </p:pic>
        <p:pic>
          <p:nvPicPr>
            <p:cNvPr id="21" name="図 20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7C0C680F-ADE8-4262-9C9B-47DAF4BD9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830" y="2717800"/>
              <a:ext cx="1289050" cy="1289050"/>
            </a:xfrm>
            <a:prstGeom prst="rect">
              <a:avLst/>
            </a:prstGeom>
          </p:spPr>
        </p:pic>
        <p:pic>
          <p:nvPicPr>
            <p:cNvPr id="22" name="図 21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9147ED29-1036-4190-B84B-0B38215DE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310" y="2717800"/>
              <a:ext cx="1289050" cy="1289050"/>
            </a:xfrm>
            <a:prstGeom prst="rect">
              <a:avLst/>
            </a:prstGeom>
          </p:spPr>
        </p:pic>
        <p:pic>
          <p:nvPicPr>
            <p:cNvPr id="23" name="図 22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C68EA0D0-201F-47F1-9560-B7A302A7E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455" y="2717800"/>
              <a:ext cx="1289050" cy="1289050"/>
            </a:xfrm>
            <a:prstGeom prst="rect">
              <a:avLst/>
            </a:prstGeom>
          </p:spPr>
        </p:pic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4A6D8476-B776-4EB2-88F1-346313F2A55A}"/>
              </a:ext>
            </a:extLst>
          </p:cNvPr>
          <p:cNvGrpSpPr/>
          <p:nvPr/>
        </p:nvGrpSpPr>
        <p:grpSpPr>
          <a:xfrm>
            <a:off x="8031281" y="5382791"/>
            <a:ext cx="3885578" cy="916325"/>
            <a:chOff x="5563870" y="2692400"/>
            <a:chExt cx="5461635" cy="1314450"/>
          </a:xfrm>
        </p:grpSpPr>
        <p:pic>
          <p:nvPicPr>
            <p:cNvPr id="44" name="図 43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F94AD7D8-A737-4A64-8A23-05962A143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870" y="2692400"/>
              <a:ext cx="1289050" cy="1289050"/>
            </a:xfrm>
            <a:prstGeom prst="rect">
              <a:avLst/>
            </a:prstGeom>
          </p:spPr>
        </p:pic>
        <p:pic>
          <p:nvPicPr>
            <p:cNvPr id="45" name="図 44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312134C5-E891-40BD-AC03-3DFB22BA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350" y="2692400"/>
              <a:ext cx="1289050" cy="1289050"/>
            </a:xfrm>
            <a:prstGeom prst="rect">
              <a:avLst/>
            </a:prstGeom>
          </p:spPr>
        </p:pic>
        <p:pic>
          <p:nvPicPr>
            <p:cNvPr id="46" name="図 45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6DBB4746-C31B-4AC5-80AF-6D789D831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830" y="2717800"/>
              <a:ext cx="1289050" cy="1289050"/>
            </a:xfrm>
            <a:prstGeom prst="rect">
              <a:avLst/>
            </a:prstGeom>
          </p:spPr>
        </p:pic>
        <p:pic>
          <p:nvPicPr>
            <p:cNvPr id="47" name="図 46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B10F2491-4123-4224-A3E7-9899C74F9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3310" y="2717800"/>
              <a:ext cx="1289050" cy="1289050"/>
            </a:xfrm>
            <a:prstGeom prst="rect">
              <a:avLst/>
            </a:prstGeom>
          </p:spPr>
        </p:pic>
        <p:pic>
          <p:nvPicPr>
            <p:cNvPr id="48" name="図 47" descr="おもちゃ, 人形 が含まれている画像&#10;&#10;自動的に生成された説明">
              <a:extLst>
                <a:ext uri="{FF2B5EF4-FFF2-40B4-BE49-F238E27FC236}">
                  <a16:creationId xmlns:a16="http://schemas.microsoft.com/office/drawing/2014/main" id="{2E396AD7-3307-4622-AEC1-2F17D9915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6455" y="2717800"/>
              <a:ext cx="1289050" cy="1289050"/>
            </a:xfrm>
            <a:prstGeom prst="rect">
              <a:avLst/>
            </a:prstGeom>
          </p:spPr>
        </p:pic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10A90518-7657-4474-B86B-408E04EFCB61}"/>
              </a:ext>
            </a:extLst>
          </p:cNvPr>
          <p:cNvGrpSpPr/>
          <p:nvPr/>
        </p:nvGrpSpPr>
        <p:grpSpPr>
          <a:xfrm>
            <a:off x="3096621" y="2735926"/>
            <a:ext cx="4018070" cy="975682"/>
            <a:chOff x="382960" y="2632234"/>
            <a:chExt cx="4018070" cy="975682"/>
          </a:xfrm>
        </p:grpSpPr>
        <p:pic>
          <p:nvPicPr>
            <p:cNvPr id="51" name="図 50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51FEB24C-7E5A-484F-A53E-B653FCC2F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60" y="2660193"/>
              <a:ext cx="926288" cy="926288"/>
            </a:xfrm>
            <a:prstGeom prst="rect">
              <a:avLst/>
            </a:prstGeom>
          </p:spPr>
        </p:pic>
        <p:pic>
          <p:nvPicPr>
            <p:cNvPr id="52" name="図 51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A93ECBA7-46AF-44A4-8666-F2C818797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88" y="2661308"/>
              <a:ext cx="926288" cy="926288"/>
            </a:xfrm>
            <a:prstGeom prst="rect">
              <a:avLst/>
            </a:prstGeom>
          </p:spPr>
        </p:pic>
        <p:pic>
          <p:nvPicPr>
            <p:cNvPr id="53" name="図 52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4A4DA0D1-552F-4863-A595-12B5F8AC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5991" y="2661308"/>
              <a:ext cx="926288" cy="926288"/>
            </a:xfrm>
            <a:prstGeom prst="rect">
              <a:avLst/>
            </a:prstGeom>
          </p:spPr>
        </p:pic>
        <p:pic>
          <p:nvPicPr>
            <p:cNvPr id="54" name="図 53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332DC945-D401-45F1-A714-0834F1767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007" y="2681628"/>
              <a:ext cx="926288" cy="926288"/>
            </a:xfrm>
            <a:prstGeom prst="rect">
              <a:avLst/>
            </a:prstGeom>
          </p:spPr>
        </p:pic>
        <p:pic>
          <p:nvPicPr>
            <p:cNvPr id="55" name="図 54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146DAA90-85B8-449D-BB7B-4B73257C5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742" y="2632234"/>
              <a:ext cx="926288" cy="926288"/>
            </a:xfrm>
            <a:prstGeom prst="rect">
              <a:avLst/>
            </a:prstGeom>
          </p:spPr>
        </p:pic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871AD3E3-8E00-4DA9-8001-4E45534FBE57}"/>
              </a:ext>
            </a:extLst>
          </p:cNvPr>
          <p:cNvGrpSpPr/>
          <p:nvPr/>
        </p:nvGrpSpPr>
        <p:grpSpPr>
          <a:xfrm>
            <a:off x="3218534" y="4562077"/>
            <a:ext cx="4018070" cy="975682"/>
            <a:chOff x="382960" y="2632234"/>
            <a:chExt cx="4018070" cy="975682"/>
          </a:xfrm>
        </p:grpSpPr>
        <p:pic>
          <p:nvPicPr>
            <p:cNvPr id="58" name="図 57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060D5C43-27B4-4447-8199-7C4FE8FD5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60" y="2660193"/>
              <a:ext cx="926288" cy="926288"/>
            </a:xfrm>
            <a:prstGeom prst="rect">
              <a:avLst/>
            </a:prstGeom>
          </p:spPr>
        </p:pic>
        <p:pic>
          <p:nvPicPr>
            <p:cNvPr id="59" name="図 58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AB271446-0EF3-4478-9967-EE42FBC40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88" y="2661308"/>
              <a:ext cx="926288" cy="926288"/>
            </a:xfrm>
            <a:prstGeom prst="rect">
              <a:avLst/>
            </a:prstGeom>
          </p:spPr>
        </p:pic>
        <p:pic>
          <p:nvPicPr>
            <p:cNvPr id="60" name="図 59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B5552FD8-72AC-4762-83BB-C8D74D349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5991" y="2661308"/>
              <a:ext cx="926288" cy="926288"/>
            </a:xfrm>
            <a:prstGeom prst="rect">
              <a:avLst/>
            </a:prstGeom>
          </p:spPr>
        </p:pic>
        <p:pic>
          <p:nvPicPr>
            <p:cNvPr id="61" name="図 60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14736E25-64B1-4FE5-9955-92CBCDFB6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007" y="2681628"/>
              <a:ext cx="926288" cy="926288"/>
            </a:xfrm>
            <a:prstGeom prst="rect">
              <a:avLst/>
            </a:prstGeom>
          </p:spPr>
        </p:pic>
        <p:pic>
          <p:nvPicPr>
            <p:cNvPr id="62" name="図 61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7593F85B-FCDC-4A05-AD0F-29289FC4D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742" y="2632234"/>
              <a:ext cx="926288" cy="926288"/>
            </a:xfrm>
            <a:prstGeom prst="rect">
              <a:avLst/>
            </a:prstGeom>
          </p:spPr>
        </p:pic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DE8BF36B-3CF3-4B68-90CF-7CE509D7AF86}"/>
              </a:ext>
            </a:extLst>
          </p:cNvPr>
          <p:cNvGrpSpPr/>
          <p:nvPr/>
        </p:nvGrpSpPr>
        <p:grpSpPr>
          <a:xfrm>
            <a:off x="3201565" y="3611092"/>
            <a:ext cx="4018070" cy="975682"/>
            <a:chOff x="382960" y="2632234"/>
            <a:chExt cx="4018070" cy="975682"/>
          </a:xfrm>
        </p:grpSpPr>
        <p:pic>
          <p:nvPicPr>
            <p:cNvPr id="64" name="図 63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57295738-92C9-4029-9A0A-4EDC83DC7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60" y="2660193"/>
              <a:ext cx="926288" cy="926288"/>
            </a:xfrm>
            <a:prstGeom prst="rect">
              <a:avLst/>
            </a:prstGeom>
          </p:spPr>
        </p:pic>
        <p:pic>
          <p:nvPicPr>
            <p:cNvPr id="65" name="図 64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D7BE32FE-50F1-4DA0-86D6-778B69CE7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788" y="2661308"/>
              <a:ext cx="926288" cy="926288"/>
            </a:xfrm>
            <a:prstGeom prst="rect">
              <a:avLst/>
            </a:prstGeom>
          </p:spPr>
        </p:pic>
        <p:pic>
          <p:nvPicPr>
            <p:cNvPr id="66" name="図 65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CC83EDEC-0040-4307-BF29-AF960D0AC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5991" y="2661308"/>
              <a:ext cx="926288" cy="926288"/>
            </a:xfrm>
            <a:prstGeom prst="rect">
              <a:avLst/>
            </a:prstGeom>
          </p:spPr>
        </p:pic>
        <p:pic>
          <p:nvPicPr>
            <p:cNvPr id="67" name="図 66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DFEADDB7-623D-4378-B38A-05FC690E1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007" y="2681628"/>
              <a:ext cx="926288" cy="926288"/>
            </a:xfrm>
            <a:prstGeom prst="rect">
              <a:avLst/>
            </a:prstGeom>
          </p:spPr>
        </p:pic>
        <p:pic>
          <p:nvPicPr>
            <p:cNvPr id="68" name="図 67" descr="おもちゃ, 人形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36468913-5FD9-44AF-A6C2-96A6E9E22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742" y="2632234"/>
              <a:ext cx="926288" cy="926288"/>
            </a:xfrm>
            <a:prstGeom prst="rect">
              <a:avLst/>
            </a:prstGeom>
          </p:spPr>
        </p:pic>
      </p:grpSp>
      <p:pic>
        <p:nvPicPr>
          <p:cNvPr id="69" name="図 68" descr="おもちゃ, 人形, 時計 が含まれている画像&#10;&#10;自動的に生成された説明">
            <a:extLst>
              <a:ext uri="{FF2B5EF4-FFF2-40B4-BE49-F238E27FC236}">
                <a16:creationId xmlns:a16="http://schemas.microsoft.com/office/drawing/2014/main" id="{9B483B16-B7BE-4D1E-9F3C-AA144CC27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565" y="5550512"/>
            <a:ext cx="926288" cy="926288"/>
          </a:xfrm>
          <a:prstGeom prst="rect">
            <a:avLst/>
          </a:prstGeom>
        </p:spPr>
      </p:pic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75865CFD-5247-455A-A7C1-FA351609D97A}"/>
              </a:ext>
            </a:extLst>
          </p:cNvPr>
          <p:cNvSpPr txBox="1"/>
          <p:nvPr/>
        </p:nvSpPr>
        <p:spPr>
          <a:xfrm>
            <a:off x="249049" y="2130486"/>
            <a:ext cx="3045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１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21487C8D-6523-4D3C-88DA-AAF149FD4951}"/>
              </a:ext>
            </a:extLst>
          </p:cNvPr>
          <p:cNvSpPr/>
          <p:nvPr/>
        </p:nvSpPr>
        <p:spPr>
          <a:xfrm>
            <a:off x="2017353" y="2114138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ECA808BB-D538-4411-BA15-3834E6C99ECA}"/>
              </a:ext>
            </a:extLst>
          </p:cNvPr>
          <p:cNvSpPr txBox="1"/>
          <p:nvPr/>
        </p:nvSpPr>
        <p:spPr>
          <a:xfrm>
            <a:off x="3771675" y="2008035"/>
            <a:ext cx="3045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男子１６人</a:t>
            </a:r>
            <a:endParaRPr lang="en-US" altLang="ja-JP" sz="3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AFF49502-12AF-45A8-AC78-A96A839F9889}"/>
              </a:ext>
            </a:extLst>
          </p:cNvPr>
          <p:cNvSpPr txBox="1"/>
          <p:nvPr/>
        </p:nvSpPr>
        <p:spPr>
          <a:xfrm>
            <a:off x="8420019" y="1989797"/>
            <a:ext cx="3045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女子２０人</a:t>
            </a:r>
            <a:endParaRPr lang="en-US" altLang="ja-JP" sz="3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511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56FC00-F9CF-4710-A4B6-034226FCEAE9}"/>
              </a:ext>
            </a:extLst>
          </p:cNvPr>
          <p:cNvSpPr txBox="1"/>
          <p:nvPr/>
        </p:nvSpPr>
        <p:spPr>
          <a:xfrm>
            <a:off x="0" y="-56686"/>
            <a:ext cx="11865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もとにする？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7EB9A9A-AF69-42D5-A5ED-3E9AC27DF7E0}"/>
              </a:ext>
            </a:extLst>
          </p:cNvPr>
          <p:cNvSpPr/>
          <p:nvPr/>
        </p:nvSpPr>
        <p:spPr>
          <a:xfrm>
            <a:off x="475129" y="1057835"/>
            <a:ext cx="2868706" cy="32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6127849-9AED-4DBE-9C6E-8481A26C4350}"/>
              </a:ext>
            </a:extLst>
          </p:cNvPr>
          <p:cNvSpPr/>
          <p:nvPr/>
        </p:nvSpPr>
        <p:spPr>
          <a:xfrm>
            <a:off x="470646" y="1739153"/>
            <a:ext cx="5746377" cy="3227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72ED47E8-C381-49C3-8C7A-3943382E674D}"/>
              </a:ext>
            </a:extLst>
          </p:cNvPr>
          <p:cNvCxnSpPr/>
          <p:nvPr/>
        </p:nvCxnSpPr>
        <p:spPr>
          <a:xfrm>
            <a:off x="470646" y="962585"/>
            <a:ext cx="0" cy="136151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00C55BDF-A29D-4A1B-A97C-CA83AD2371DD}"/>
              </a:ext>
            </a:extLst>
          </p:cNvPr>
          <p:cNvCxnSpPr/>
          <p:nvPr/>
        </p:nvCxnSpPr>
        <p:spPr>
          <a:xfrm>
            <a:off x="3343834" y="962585"/>
            <a:ext cx="0" cy="136151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774F4FE-DEB4-49C9-8B0A-DA3144D7CD14}"/>
              </a:ext>
            </a:extLst>
          </p:cNvPr>
          <p:cNvCxnSpPr/>
          <p:nvPr/>
        </p:nvCxnSpPr>
        <p:spPr>
          <a:xfrm>
            <a:off x="6217023" y="962585"/>
            <a:ext cx="0" cy="136151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FECA1B-8A68-4D72-99DA-BD3028AE923D}"/>
              </a:ext>
            </a:extLst>
          </p:cNvPr>
          <p:cNvSpPr txBox="1"/>
          <p:nvPr/>
        </p:nvSpPr>
        <p:spPr>
          <a:xfrm>
            <a:off x="237774" y="228806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9F6024-C5A9-446E-88F8-1238F7519126}"/>
              </a:ext>
            </a:extLst>
          </p:cNvPr>
          <p:cNvSpPr txBox="1"/>
          <p:nvPr/>
        </p:nvSpPr>
        <p:spPr>
          <a:xfrm>
            <a:off x="3024023" y="231171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B1431AF-8D34-4570-9546-B4C7F3D9384B}"/>
              </a:ext>
            </a:extLst>
          </p:cNvPr>
          <p:cNvSpPr txBox="1"/>
          <p:nvPr/>
        </p:nvSpPr>
        <p:spPr>
          <a:xfrm>
            <a:off x="5892728" y="228806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73D5E19-93C3-4CF6-9CAF-6D9E74F9B054}"/>
              </a:ext>
            </a:extLst>
          </p:cNvPr>
          <p:cNvSpPr txBox="1"/>
          <p:nvPr/>
        </p:nvSpPr>
        <p:spPr>
          <a:xfrm>
            <a:off x="237773" y="2958650"/>
            <a:ext cx="117164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青をもとにすると、赤は６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３＝２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赤をもとにすると、青は</a:t>
            </a: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97088BA8-354F-4E26-B248-06B35CFD89E8}"/>
              </a:ext>
            </a:extLst>
          </p:cNvPr>
          <p:cNvSpPr/>
          <p:nvPr/>
        </p:nvSpPr>
        <p:spPr>
          <a:xfrm>
            <a:off x="3343834" y="3715703"/>
            <a:ext cx="855139" cy="5584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7504A28-4A2F-49D8-9CC0-E07431D78CF4}"/>
              </a:ext>
            </a:extLst>
          </p:cNvPr>
          <p:cNvSpPr txBox="1"/>
          <p:nvPr/>
        </p:nvSpPr>
        <p:spPr>
          <a:xfrm>
            <a:off x="4198973" y="3635759"/>
            <a:ext cx="4516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１とすること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065B4B-F112-465A-AA0F-D9D0A4FD413C}"/>
              </a:ext>
            </a:extLst>
          </p:cNvPr>
          <p:cNvSpPr txBox="1"/>
          <p:nvPr/>
        </p:nvSpPr>
        <p:spPr>
          <a:xfrm>
            <a:off x="6559322" y="4312867"/>
            <a:ext cx="4261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６＝０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675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8195" y="2564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①女子の人数をもとにした、男子の人数の割合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938193" y="5316255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938193" y="5667437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931319" y="5187048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356217" y="517688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501055" y="524552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356217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501054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718391" y="578372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723222" y="463986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7302272" y="581692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5507179" y="4543763"/>
            <a:ext cx="392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1578120" y="4515004"/>
            <a:ext cx="3749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85751" y="4636582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2676746" y="5739560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E6F6C72-6A14-4E92-AD04-D4A2564009CB}"/>
              </a:ext>
            </a:extLst>
          </p:cNvPr>
          <p:cNvSpPr txBox="1"/>
          <p:nvPr/>
        </p:nvSpPr>
        <p:spPr>
          <a:xfrm>
            <a:off x="144688" y="3823264"/>
            <a:ext cx="3468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線分図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7B7A7E2-A3A9-4B36-ABB6-0F5AFD021A08}"/>
              </a:ext>
            </a:extLst>
          </p:cNvPr>
          <p:cNvSpPr txBox="1"/>
          <p:nvPr/>
        </p:nvSpPr>
        <p:spPr>
          <a:xfrm>
            <a:off x="1534547" y="2645149"/>
            <a:ext cx="102479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もとにする量を１として、比べられる量がいくつにあたるか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93D98D7-9BCC-4510-8FC4-F902D974587B}"/>
              </a:ext>
            </a:extLst>
          </p:cNvPr>
          <p:cNvSpPr txBox="1"/>
          <p:nvPr/>
        </p:nvSpPr>
        <p:spPr>
          <a:xfrm>
            <a:off x="224270" y="263895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F87FDDF-276F-49E4-9ED8-4C149766BFF9}"/>
              </a:ext>
            </a:extLst>
          </p:cNvPr>
          <p:cNvSpPr txBox="1"/>
          <p:nvPr/>
        </p:nvSpPr>
        <p:spPr>
          <a:xfrm>
            <a:off x="9303781" y="4589688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2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6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8195" y="2564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①女子の人数をもとにした、男子の人数の割合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938193" y="5316255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938193" y="5667437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931319" y="5187048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356217" y="517688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501055" y="524552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356217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501054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718391" y="578372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723222" y="463986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7302272" y="581692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6864735" y="4459480"/>
            <a:ext cx="1464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1578120" y="4515004"/>
            <a:ext cx="3749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85751" y="4636582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2676746" y="5739560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E6F6C72-6A14-4E92-AD04-D4A2564009CB}"/>
              </a:ext>
            </a:extLst>
          </p:cNvPr>
          <p:cNvSpPr txBox="1"/>
          <p:nvPr/>
        </p:nvSpPr>
        <p:spPr>
          <a:xfrm>
            <a:off x="144688" y="3823264"/>
            <a:ext cx="3468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線分図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7B7A7E2-A3A9-4B36-ABB6-0F5AFD021A08}"/>
              </a:ext>
            </a:extLst>
          </p:cNvPr>
          <p:cNvSpPr txBox="1"/>
          <p:nvPr/>
        </p:nvSpPr>
        <p:spPr>
          <a:xfrm>
            <a:off x="1534547" y="2645149"/>
            <a:ext cx="102479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もとにする量を１として、比べられる量がいくつにあたるか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93D98D7-9BCC-4510-8FC4-F902D974587B}"/>
              </a:ext>
            </a:extLst>
          </p:cNvPr>
          <p:cNvSpPr txBox="1"/>
          <p:nvPr/>
        </p:nvSpPr>
        <p:spPr>
          <a:xfrm>
            <a:off x="224270" y="263895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8B2BDEE-4AE1-42CD-B629-58F37F1BD3EC}"/>
              </a:ext>
            </a:extLst>
          </p:cNvPr>
          <p:cNvSpPr txBox="1"/>
          <p:nvPr/>
        </p:nvSpPr>
        <p:spPr>
          <a:xfrm>
            <a:off x="9303781" y="4589688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47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8195" y="2564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①女子の人数をもとにした、男子の人数の割合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938193" y="5316255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938193" y="5667437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931319" y="5187048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356217" y="517688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501055" y="524552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356217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501054" y="555115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718391" y="578372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723222" y="463986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7302272" y="5816922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6864735" y="4459480"/>
            <a:ext cx="1464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2718685" y="4452142"/>
            <a:ext cx="1464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85751" y="4636582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2676746" y="5739560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E6F6C72-6A14-4E92-AD04-D4A2564009CB}"/>
              </a:ext>
            </a:extLst>
          </p:cNvPr>
          <p:cNvSpPr txBox="1"/>
          <p:nvPr/>
        </p:nvSpPr>
        <p:spPr>
          <a:xfrm>
            <a:off x="144688" y="3823264"/>
            <a:ext cx="3468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線分図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7B7A7E2-A3A9-4B36-ABB6-0F5AFD021A08}"/>
              </a:ext>
            </a:extLst>
          </p:cNvPr>
          <p:cNvSpPr txBox="1"/>
          <p:nvPr/>
        </p:nvSpPr>
        <p:spPr>
          <a:xfrm>
            <a:off x="1534547" y="2645149"/>
            <a:ext cx="102479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もとにする量を１として、比べられる量がいくつにあたるか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93D98D7-9BCC-4510-8FC4-F902D974587B}"/>
              </a:ext>
            </a:extLst>
          </p:cNvPr>
          <p:cNvSpPr txBox="1"/>
          <p:nvPr/>
        </p:nvSpPr>
        <p:spPr>
          <a:xfrm>
            <a:off x="224270" y="263895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12AC9A8-7BC2-4D51-B527-06CDA71399B3}"/>
              </a:ext>
            </a:extLst>
          </p:cNvPr>
          <p:cNvSpPr txBox="1"/>
          <p:nvPr/>
        </p:nvSpPr>
        <p:spPr>
          <a:xfrm>
            <a:off x="9303781" y="4589688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74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82384" y="206868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①女子の人数をもとにした、男子の人数の割合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720661" y="3603069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720661" y="3954251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713787" y="347386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138685" y="346370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283523" y="353233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138685" y="383796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283522" y="383796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500859" y="407053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505690" y="292667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7084740" y="4103736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6647203" y="2746294"/>
            <a:ext cx="1464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2501153" y="2738956"/>
            <a:ext cx="1464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8868219" y="2923396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2459214" y="4026374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12AC9A8-7BC2-4D51-B527-06CDA71399B3}"/>
              </a:ext>
            </a:extLst>
          </p:cNvPr>
          <p:cNvSpPr txBox="1"/>
          <p:nvPr/>
        </p:nvSpPr>
        <p:spPr>
          <a:xfrm>
            <a:off x="9086249" y="2876502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A6F7FC-B3AF-4248-BB4E-8161F9A76D4E}"/>
              </a:ext>
            </a:extLst>
          </p:cNvPr>
          <p:cNvSpPr txBox="1"/>
          <p:nvPr/>
        </p:nvSpPr>
        <p:spPr>
          <a:xfrm>
            <a:off x="1569648" y="4867937"/>
            <a:ext cx="3537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２０＝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AA33C14-85AD-4468-8D11-FB7291DA98E4}"/>
              </a:ext>
            </a:extLst>
          </p:cNvPr>
          <p:cNvSpPr txBox="1"/>
          <p:nvPr/>
        </p:nvSpPr>
        <p:spPr>
          <a:xfrm>
            <a:off x="720660" y="4907134"/>
            <a:ext cx="20645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式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百分率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175B2D9-A65D-4BCB-8822-DD9632370DA2}"/>
              </a:ext>
            </a:extLst>
          </p:cNvPr>
          <p:cNvSpPr txBox="1"/>
          <p:nvPr/>
        </p:nvSpPr>
        <p:spPr>
          <a:xfrm>
            <a:off x="5058192" y="4871035"/>
            <a:ext cx="1796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C56645A-4AB1-4841-9691-9FBB861EDF5A}"/>
              </a:ext>
            </a:extLst>
          </p:cNvPr>
          <p:cNvSpPr txBox="1"/>
          <p:nvPr/>
        </p:nvSpPr>
        <p:spPr>
          <a:xfrm>
            <a:off x="8622513" y="4907134"/>
            <a:ext cx="2645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39FE100-2752-4D3D-B2C7-46EAB583075C}"/>
              </a:ext>
            </a:extLst>
          </p:cNvPr>
          <p:cNvSpPr txBox="1"/>
          <p:nvPr/>
        </p:nvSpPr>
        <p:spPr>
          <a:xfrm>
            <a:off x="2736172" y="5561800"/>
            <a:ext cx="4425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3CDD391-124F-471B-A660-AAE004B7AE56}"/>
              </a:ext>
            </a:extLst>
          </p:cNvPr>
          <p:cNvSpPr txBox="1"/>
          <p:nvPr/>
        </p:nvSpPr>
        <p:spPr>
          <a:xfrm>
            <a:off x="6854303" y="5559658"/>
            <a:ext cx="1796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８０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AD5C8BA-B240-4A29-8FD5-B19596746518}"/>
              </a:ext>
            </a:extLst>
          </p:cNvPr>
          <p:cNvSpPr txBox="1"/>
          <p:nvPr/>
        </p:nvSpPr>
        <p:spPr>
          <a:xfrm>
            <a:off x="8629513" y="5626144"/>
            <a:ext cx="2645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８０％</a:t>
            </a:r>
          </a:p>
        </p:txBody>
      </p:sp>
    </p:spTree>
    <p:extLst>
      <p:ext uri="{BB962C8B-B14F-4D97-AF65-F5344CB8AC3E}">
        <p14:creationId xmlns:p14="http://schemas.microsoft.com/office/powerpoint/2010/main" val="92839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1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568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②男子の人数をもとにした、女子の人数の割合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865878" y="3816771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865878" y="4167953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859004" y="368756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283902" y="367740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428740" y="374603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283902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428739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646076" y="428424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650907" y="314037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3085120" y="4271620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1534547" y="2931043"/>
            <a:ext cx="39281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5519335" y="2928939"/>
            <a:ext cx="3749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13436" y="3137098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6773320" y="427028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F87FDDF-276F-49E4-9ED8-4C149766BFF9}"/>
              </a:ext>
            </a:extLst>
          </p:cNvPr>
          <p:cNvSpPr txBox="1"/>
          <p:nvPr/>
        </p:nvSpPr>
        <p:spPr>
          <a:xfrm>
            <a:off x="9231466" y="3090204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9F2767C-4A48-47F7-A7B7-A8ED5B37A104}"/>
              </a:ext>
            </a:extLst>
          </p:cNvPr>
          <p:cNvSpPr txBox="1"/>
          <p:nvPr/>
        </p:nvSpPr>
        <p:spPr>
          <a:xfrm>
            <a:off x="1964648" y="5202279"/>
            <a:ext cx="7780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なぜ、もとにする量が左？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406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6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56892"/>
            <a:ext cx="12192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P105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②男子の人数をもとにした、女子の人数の割合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B89FAE-ABEC-4B48-857F-D5566F8B90BF}"/>
              </a:ext>
            </a:extLst>
          </p:cNvPr>
          <p:cNvSpPr txBox="1"/>
          <p:nvPr/>
        </p:nvSpPr>
        <p:spPr>
          <a:xfrm>
            <a:off x="2501153" y="202286"/>
            <a:ext cx="9011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男子が１６人、女子が２０人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144687" y="1762038"/>
            <a:ext cx="7555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　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218050" y="1762105"/>
            <a:ext cx="396033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8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7161942" y="1762038"/>
            <a:ext cx="4105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8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EFBF3516-56F9-447C-BC51-BE6417583907}"/>
              </a:ext>
            </a:extLst>
          </p:cNvPr>
          <p:cNvCxnSpPr>
            <a:cxnSpLocks/>
          </p:cNvCxnSpPr>
          <p:nvPr/>
        </p:nvCxnSpPr>
        <p:spPr>
          <a:xfrm>
            <a:off x="865878" y="3816771"/>
            <a:ext cx="8768080" cy="45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CD111D6-2093-4EDF-8E8A-087CA59F0502}"/>
              </a:ext>
            </a:extLst>
          </p:cNvPr>
          <p:cNvCxnSpPr>
            <a:cxnSpLocks/>
          </p:cNvCxnSpPr>
          <p:nvPr/>
        </p:nvCxnSpPr>
        <p:spPr>
          <a:xfrm>
            <a:off x="865878" y="4167953"/>
            <a:ext cx="8768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E3B4BB3-EE79-4F9E-B4B6-43A5B4148CEB}"/>
              </a:ext>
            </a:extLst>
          </p:cNvPr>
          <p:cNvCxnSpPr>
            <a:cxnSpLocks/>
          </p:cNvCxnSpPr>
          <p:nvPr/>
        </p:nvCxnSpPr>
        <p:spPr>
          <a:xfrm flipV="1">
            <a:off x="859004" y="368756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889454C-6451-4390-9DA1-2C8CFBB093DA}"/>
              </a:ext>
            </a:extLst>
          </p:cNvPr>
          <p:cNvCxnSpPr>
            <a:cxnSpLocks/>
          </p:cNvCxnSpPr>
          <p:nvPr/>
        </p:nvCxnSpPr>
        <p:spPr>
          <a:xfrm flipV="1">
            <a:off x="3283902" y="367740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32366CA-8168-450F-B22F-F43AE760614E}"/>
              </a:ext>
            </a:extLst>
          </p:cNvPr>
          <p:cNvCxnSpPr>
            <a:cxnSpLocks/>
          </p:cNvCxnSpPr>
          <p:nvPr/>
        </p:nvCxnSpPr>
        <p:spPr>
          <a:xfrm flipV="1">
            <a:off x="7428740" y="374603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11062D6A-F102-4785-ADF5-3748DF46FE37}"/>
              </a:ext>
            </a:extLst>
          </p:cNvPr>
          <p:cNvCxnSpPr>
            <a:cxnSpLocks/>
          </p:cNvCxnSpPr>
          <p:nvPr/>
        </p:nvCxnSpPr>
        <p:spPr>
          <a:xfrm flipV="1">
            <a:off x="3283902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16009720-FF59-45BA-8070-78C48F323B8D}"/>
              </a:ext>
            </a:extLst>
          </p:cNvPr>
          <p:cNvCxnSpPr>
            <a:cxnSpLocks/>
          </p:cNvCxnSpPr>
          <p:nvPr/>
        </p:nvCxnSpPr>
        <p:spPr>
          <a:xfrm flipV="1">
            <a:off x="7428739" y="405166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76FB6B1-BDE6-4802-8D4F-5B699E44B08F}"/>
              </a:ext>
            </a:extLst>
          </p:cNvPr>
          <p:cNvSpPr txBox="1"/>
          <p:nvPr/>
        </p:nvSpPr>
        <p:spPr>
          <a:xfrm>
            <a:off x="646076" y="428424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9177AF-3671-400F-9938-8E4522EFEA18}"/>
              </a:ext>
            </a:extLst>
          </p:cNvPr>
          <p:cNvSpPr txBox="1"/>
          <p:nvPr/>
        </p:nvSpPr>
        <p:spPr>
          <a:xfrm>
            <a:off x="650907" y="314037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5CDFFD4-72D3-44A1-B9C0-BE94AAD9E356}"/>
              </a:ext>
            </a:extLst>
          </p:cNvPr>
          <p:cNvSpPr txBox="1"/>
          <p:nvPr/>
        </p:nvSpPr>
        <p:spPr>
          <a:xfrm>
            <a:off x="3085120" y="4271620"/>
            <a:ext cx="397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9333DF-3DAC-479D-AFAC-EDC0FF323F04}"/>
              </a:ext>
            </a:extLst>
          </p:cNvPr>
          <p:cNvSpPr txBox="1"/>
          <p:nvPr/>
        </p:nvSpPr>
        <p:spPr>
          <a:xfrm>
            <a:off x="2633165" y="2941302"/>
            <a:ext cx="1472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644D3B-A786-47AE-AC38-012ACD20479B}"/>
              </a:ext>
            </a:extLst>
          </p:cNvPr>
          <p:cNvSpPr txBox="1"/>
          <p:nvPr/>
        </p:nvSpPr>
        <p:spPr>
          <a:xfrm>
            <a:off x="5519335" y="2928939"/>
            <a:ext cx="3749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3F9CD33-EDC2-4063-B865-649B0E772A9A}"/>
              </a:ext>
            </a:extLst>
          </p:cNvPr>
          <p:cNvSpPr txBox="1"/>
          <p:nvPr/>
        </p:nvSpPr>
        <p:spPr>
          <a:xfrm>
            <a:off x="9013436" y="3137098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1E0368A-38A1-4992-BBCD-CEC3A9E49A5F}"/>
              </a:ext>
            </a:extLst>
          </p:cNvPr>
          <p:cNvSpPr txBox="1"/>
          <p:nvPr/>
        </p:nvSpPr>
        <p:spPr>
          <a:xfrm>
            <a:off x="6773320" y="427028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F87FDDF-276F-49E4-9ED8-4C149766BFF9}"/>
              </a:ext>
            </a:extLst>
          </p:cNvPr>
          <p:cNvSpPr txBox="1"/>
          <p:nvPr/>
        </p:nvSpPr>
        <p:spPr>
          <a:xfrm>
            <a:off x="9231466" y="3090204"/>
            <a:ext cx="780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106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715</Words>
  <Application>Microsoft Office PowerPoint</Application>
  <PresentationFormat>ワイド画面</PresentationFormat>
  <Paragraphs>226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20</cp:revision>
  <dcterms:created xsi:type="dcterms:W3CDTF">2020-12-26T01:47:27Z</dcterms:created>
  <dcterms:modified xsi:type="dcterms:W3CDTF">2020-12-29T07:28:37Z</dcterms:modified>
</cp:coreProperties>
</file>