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75" r:id="rId2"/>
    <p:sldId id="370" r:id="rId3"/>
    <p:sldId id="365" r:id="rId4"/>
    <p:sldId id="360" r:id="rId5"/>
    <p:sldId id="275" r:id="rId6"/>
    <p:sldId id="281" r:id="rId7"/>
    <p:sldId id="276" r:id="rId8"/>
    <p:sldId id="291" r:id="rId9"/>
    <p:sldId id="286" r:id="rId10"/>
    <p:sldId id="301" r:id="rId11"/>
    <p:sldId id="296" r:id="rId12"/>
    <p:sldId id="311" r:id="rId13"/>
    <p:sldId id="306" r:id="rId14"/>
    <p:sldId id="321" r:id="rId15"/>
    <p:sldId id="316" r:id="rId16"/>
    <p:sldId id="331" r:id="rId17"/>
    <p:sldId id="326" r:id="rId18"/>
    <p:sldId id="341" r:id="rId19"/>
    <p:sldId id="336" r:id="rId20"/>
    <p:sldId id="351" r:id="rId21"/>
    <p:sldId id="346" r:id="rId22"/>
    <p:sldId id="380" r:id="rId23"/>
    <p:sldId id="395" r:id="rId24"/>
    <p:sldId id="390" r:id="rId25"/>
    <p:sldId id="385" r:id="rId26"/>
    <p:sldId id="401" r:id="rId27"/>
    <p:sldId id="396" r:id="rId28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803" autoAdjust="0"/>
    <p:restoredTop sz="94660"/>
  </p:normalViewPr>
  <p:slideViewPr>
    <p:cSldViewPr snapToGrid="0">
      <p:cViewPr varScale="1">
        <p:scale>
          <a:sx n="84" d="100"/>
          <a:sy n="84" d="100"/>
        </p:scale>
        <p:origin x="115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5CAA11-B252-41E5-9BBD-0F887A9732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8CACCA5-82C0-4F57-8F36-630E3ACE96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B196B5F-CA80-430A-A168-07B57D6D2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824A5CA-226D-4812-AF64-E8A26E50C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1096AE1-5D57-45E1-AAC5-3FEDB9EAF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3061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69D3B06-5CE8-4FCE-A150-B76B1B6D7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4E1E1E3-BFC1-4D61-834F-B2F671CC81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130BCB9-03EE-4B26-94D8-A7057BBC1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5472314-734B-42DD-BA6E-06ABAD08B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BD078BB-862E-42B7-BBE8-A9DBFF872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4093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16B22C2-208C-4659-B85C-468702D7A6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6850193-271C-4F5F-AFA9-23FADF8F7E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8E0C252-F77B-4A21-AAF3-AEEC455FD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A79117F-3D0F-4B46-9F58-0CFD504BF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A20B631-68BF-451B-A956-4EC5E4791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0613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02F36F-8EA7-4D63-AB0B-F77AF31E2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D5893A3-AA6F-4C4F-BD5C-AC1EC7FAB0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E4D62EA-202B-4B8A-9696-7B6D1DD07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482B395-089A-4264-92A7-922BEB1F8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5A6D4E6-EFC0-4F76-9CBA-83FF0A16A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0962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0D97A3-E51B-44E5-BBF4-0F4264D4E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1BA166B-7ADD-434B-8331-A3DE96191A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7DB0BDD-9238-4147-AA8B-E082101DC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3EC3DE7-5888-43CD-A54A-D9674EB02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E53BEEB-70C1-4E5E-940D-BF19B27DB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288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DC1CFE1-49F1-48F0-B9FB-CBDAEA2A6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99C0D9D-7DB4-4A7C-96AD-18E1D34588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4C57789-0BD0-4A84-A88D-BA8E200695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66465D3-43C8-4456-9483-2B38901C5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2A3018D-DB6A-49E6-99E1-63B6740A1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8CEEB4F-D613-4090-8AB2-2BC46CBC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4326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B8FC8A9-2820-44C8-B22E-577E38B7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566264D-FC8A-42EE-86F1-19CFCDBEAC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B26AFA8-8FB6-44B8-A0B8-3D1B33459C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8132E2A-0860-4369-8253-9190921271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63528A7-A9E0-4192-9675-5E083CE8A0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3AE4D7A-61EF-45B6-8480-A3ACD040B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0BAF6E0-F633-46F2-A5A9-586394139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E57E579F-894F-457A-98C4-4D8945885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6042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4B8545B-7694-45A8-8037-076860B64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BE5A0EA-77E7-4A09-BDBE-849D3F8F1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43FD47D-EABF-46EC-A740-E70F28B8E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909157D-7186-43E5-BDD3-E2DEF22CC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6454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EF5DDC1-C7C0-4B7E-ABF6-8B596B885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6DF78A8-A67F-438F-81E8-349F9B091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66DBC78-4168-464F-AEB6-55E3204D6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5612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F834BBB-9988-4A5D-BF38-277826672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3EB4417-8E2C-4E68-ACF6-D320C27C5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C29EDA7-D311-48FF-A5E3-50A3A0745A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FC0E0C7-4B11-40FD-830B-C1009B944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2D8E59B-1B41-4016-AF9E-FF75D1351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5C1396D-A60D-4927-B17D-0AECF1E5D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166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5ED82DB-4666-4542-97CC-29DF69BC5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6EDBF664-E3DD-4C8F-BD89-651412BFA3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4D0C38F-38E6-439E-B4E6-FE43997A72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E13C73E-4696-4E51-AF8A-299D21E49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F824510-DBA4-47A9-BB5E-0A7FF6124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A3C3849-9690-4C93-8315-84DDFA34B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0920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863F38D-AD30-4EBE-A563-A7A4B504E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840AFD6-B83B-44A1-BB9E-23D4A92A26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2515EDC-436F-49FD-BC79-7672673067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D184919-90C6-4359-B54D-764A4C2BB9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7304D24-879F-4703-8513-9D3D2DBDF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4358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０</a:t>
            </a:r>
          </a:p>
        </p:txBody>
      </p:sp>
    </p:spTree>
    <p:extLst>
      <p:ext uri="{BB962C8B-B14F-4D97-AF65-F5344CB8AC3E}">
        <p14:creationId xmlns:p14="http://schemas.microsoft.com/office/powerpoint/2010/main" val="3026010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４５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2341080"/>
            <a:chOff x="3119718" y="915725"/>
            <a:chExt cx="385482" cy="234108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427946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５０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94663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５５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2341080"/>
            <a:chOff x="3119718" y="915725"/>
            <a:chExt cx="385482" cy="234108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33404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０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17249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６５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2341080"/>
            <a:chOff x="3119718" y="915725"/>
            <a:chExt cx="385482" cy="234108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49246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７０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326663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７５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2341080"/>
            <a:chOff x="3119718" y="915725"/>
            <a:chExt cx="385482" cy="234108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14607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０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133999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８５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2341080"/>
            <a:chOff x="3119718" y="915725"/>
            <a:chExt cx="385482" cy="234108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30577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９０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6752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５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2341080"/>
            <a:chOff x="3119718" y="915725"/>
            <a:chExt cx="385482" cy="234108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033938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335741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９５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2341080"/>
            <a:chOff x="3119718" y="915725"/>
            <a:chExt cx="385482" cy="234108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88581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１００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23451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１０５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69D1C12-DD2D-4EC1-B01A-38274EE44422}"/>
              </a:ext>
            </a:extLst>
          </p:cNvPr>
          <p:cNvGrpSpPr/>
          <p:nvPr/>
        </p:nvGrpSpPr>
        <p:grpSpPr>
          <a:xfrm>
            <a:off x="7691718" y="912876"/>
            <a:ext cx="385482" cy="2341080"/>
            <a:chOff x="3119718" y="915725"/>
            <a:chExt cx="385482" cy="2341080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63EF7130-CE0F-4A94-83AE-B0B980B6677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CA1AFA20-4735-4EA1-80FB-AEFF395CBBD6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00FCE6AC-2508-467C-8526-79EBE474E35D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C7119018-F780-4C87-9F89-05F9589ADCF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75C648-DD02-4C3D-BE72-0DF1F6E3F7B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255144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１１０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8131511-5863-493F-834B-4551F1EBD5A2}"/>
              </a:ext>
            </a:extLst>
          </p:cNvPr>
          <p:cNvGrpSpPr/>
          <p:nvPr/>
        </p:nvGrpSpPr>
        <p:grpSpPr>
          <a:xfrm>
            <a:off x="76917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C82FA815-F95A-445C-9B2F-237FE43B40C9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8A9FB42C-93E6-4B57-B443-8B876AA8AEC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BBD71C0A-6C73-40D6-94A1-524ED2F2E634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21765978-E619-494A-8E93-3AABC458DA5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BB7C55-B729-4D54-A2EB-59C5D134EA2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C4C560FF-0B97-4470-AEE0-BEB940903CC2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1" name="正方形/長方形 120">
              <a:extLst>
                <a:ext uri="{FF2B5EF4-FFF2-40B4-BE49-F238E27FC236}">
                  <a16:creationId xmlns:a16="http://schemas.microsoft.com/office/drawing/2014/main" id="{21879E87-BB6B-4ACE-912D-59CA4BC4A94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2" name="正方形/長方形 121">
              <a:extLst>
                <a:ext uri="{FF2B5EF4-FFF2-40B4-BE49-F238E27FC236}">
                  <a16:creationId xmlns:a16="http://schemas.microsoft.com/office/drawing/2014/main" id="{E98D2F16-5BF4-4679-ACE1-692F68CF395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3" name="正方形/長方形 122">
              <a:extLst>
                <a:ext uri="{FF2B5EF4-FFF2-40B4-BE49-F238E27FC236}">
                  <a16:creationId xmlns:a16="http://schemas.microsoft.com/office/drawing/2014/main" id="{E311C76D-9F33-4F4B-93FD-E317957516A4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4" name="正方形/長方形 123">
              <a:extLst>
                <a:ext uri="{FF2B5EF4-FFF2-40B4-BE49-F238E27FC236}">
                  <a16:creationId xmlns:a16="http://schemas.microsoft.com/office/drawing/2014/main" id="{6A69637E-9147-454E-BDF4-F85A258813D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194788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１１５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8131511-5863-493F-834B-4551F1EBD5A2}"/>
              </a:ext>
            </a:extLst>
          </p:cNvPr>
          <p:cNvGrpSpPr/>
          <p:nvPr/>
        </p:nvGrpSpPr>
        <p:grpSpPr>
          <a:xfrm>
            <a:off x="76917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C82FA815-F95A-445C-9B2F-237FE43B40C9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8A9FB42C-93E6-4B57-B443-8B876AA8AEC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BBD71C0A-6C73-40D6-94A1-524ED2F2E634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21765978-E619-494A-8E93-3AABC458DA5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BB7C55-B729-4D54-A2EB-59C5D134EA2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C4C560FF-0B97-4470-AEE0-BEB940903CC2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1" name="正方形/長方形 120">
              <a:extLst>
                <a:ext uri="{FF2B5EF4-FFF2-40B4-BE49-F238E27FC236}">
                  <a16:creationId xmlns:a16="http://schemas.microsoft.com/office/drawing/2014/main" id="{21879E87-BB6B-4ACE-912D-59CA4BC4A94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2" name="正方形/長方形 121">
              <a:extLst>
                <a:ext uri="{FF2B5EF4-FFF2-40B4-BE49-F238E27FC236}">
                  <a16:creationId xmlns:a16="http://schemas.microsoft.com/office/drawing/2014/main" id="{E98D2F16-5BF4-4679-ACE1-692F68CF395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3" name="正方形/長方形 122">
              <a:extLst>
                <a:ext uri="{FF2B5EF4-FFF2-40B4-BE49-F238E27FC236}">
                  <a16:creationId xmlns:a16="http://schemas.microsoft.com/office/drawing/2014/main" id="{E311C76D-9F33-4F4B-93FD-E317957516A4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4" name="正方形/長方形 123">
              <a:extLst>
                <a:ext uri="{FF2B5EF4-FFF2-40B4-BE49-F238E27FC236}">
                  <a16:creationId xmlns:a16="http://schemas.microsoft.com/office/drawing/2014/main" id="{6A69637E-9147-454E-BDF4-F85A258813D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25" name="グループ化 124">
            <a:extLst>
              <a:ext uri="{FF2B5EF4-FFF2-40B4-BE49-F238E27FC236}">
                <a16:creationId xmlns:a16="http://schemas.microsoft.com/office/drawing/2014/main" id="{5656A5C8-E04B-463A-AA16-36C6FA40A272}"/>
              </a:ext>
            </a:extLst>
          </p:cNvPr>
          <p:cNvGrpSpPr/>
          <p:nvPr/>
        </p:nvGrpSpPr>
        <p:grpSpPr>
          <a:xfrm>
            <a:off x="8148918" y="912876"/>
            <a:ext cx="385482" cy="2341080"/>
            <a:chOff x="3119718" y="915725"/>
            <a:chExt cx="385482" cy="2341080"/>
          </a:xfrm>
          <a:solidFill>
            <a:srgbClr val="00B050"/>
          </a:solidFill>
        </p:grpSpPr>
        <p:sp>
          <p:nvSpPr>
            <p:cNvPr id="126" name="正方形/長方形 125">
              <a:extLst>
                <a:ext uri="{FF2B5EF4-FFF2-40B4-BE49-F238E27FC236}">
                  <a16:creationId xmlns:a16="http://schemas.microsoft.com/office/drawing/2014/main" id="{FE1F5FBB-F488-43A0-ACF7-72D3231DC30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7" name="正方形/長方形 126">
              <a:extLst>
                <a:ext uri="{FF2B5EF4-FFF2-40B4-BE49-F238E27FC236}">
                  <a16:creationId xmlns:a16="http://schemas.microsoft.com/office/drawing/2014/main" id="{C4B00944-E89E-480E-8AB3-42EA79B114C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8" name="正方形/長方形 127">
              <a:extLst>
                <a:ext uri="{FF2B5EF4-FFF2-40B4-BE49-F238E27FC236}">
                  <a16:creationId xmlns:a16="http://schemas.microsoft.com/office/drawing/2014/main" id="{469A6865-061C-4F07-A381-5B81F33E7D20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9" name="正方形/長方形 128">
              <a:extLst>
                <a:ext uri="{FF2B5EF4-FFF2-40B4-BE49-F238E27FC236}">
                  <a16:creationId xmlns:a16="http://schemas.microsoft.com/office/drawing/2014/main" id="{705B1386-1854-44FE-812E-FDA681FE71A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0" name="正方形/長方形 129">
              <a:extLst>
                <a:ext uri="{FF2B5EF4-FFF2-40B4-BE49-F238E27FC236}">
                  <a16:creationId xmlns:a16="http://schemas.microsoft.com/office/drawing/2014/main" id="{F0352279-6BC8-4785-A177-A107B0DA543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0119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１２０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8131511-5863-493F-834B-4551F1EBD5A2}"/>
              </a:ext>
            </a:extLst>
          </p:cNvPr>
          <p:cNvGrpSpPr/>
          <p:nvPr/>
        </p:nvGrpSpPr>
        <p:grpSpPr>
          <a:xfrm>
            <a:off x="76917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C82FA815-F95A-445C-9B2F-237FE43B40C9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8A9FB42C-93E6-4B57-B443-8B876AA8AEC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BBD71C0A-6C73-40D6-94A1-524ED2F2E634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21765978-E619-494A-8E93-3AABC458DA5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BB7C55-B729-4D54-A2EB-59C5D134EA2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C4C560FF-0B97-4470-AEE0-BEB940903CC2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1" name="正方形/長方形 120">
              <a:extLst>
                <a:ext uri="{FF2B5EF4-FFF2-40B4-BE49-F238E27FC236}">
                  <a16:creationId xmlns:a16="http://schemas.microsoft.com/office/drawing/2014/main" id="{21879E87-BB6B-4ACE-912D-59CA4BC4A94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2" name="正方形/長方形 121">
              <a:extLst>
                <a:ext uri="{FF2B5EF4-FFF2-40B4-BE49-F238E27FC236}">
                  <a16:creationId xmlns:a16="http://schemas.microsoft.com/office/drawing/2014/main" id="{E98D2F16-5BF4-4679-ACE1-692F68CF395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3" name="正方形/長方形 122">
              <a:extLst>
                <a:ext uri="{FF2B5EF4-FFF2-40B4-BE49-F238E27FC236}">
                  <a16:creationId xmlns:a16="http://schemas.microsoft.com/office/drawing/2014/main" id="{E311C76D-9F33-4F4B-93FD-E317957516A4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4" name="正方形/長方形 123">
              <a:extLst>
                <a:ext uri="{FF2B5EF4-FFF2-40B4-BE49-F238E27FC236}">
                  <a16:creationId xmlns:a16="http://schemas.microsoft.com/office/drawing/2014/main" id="{6A69637E-9147-454E-BDF4-F85A258813D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25" name="グループ化 124">
            <a:extLst>
              <a:ext uri="{FF2B5EF4-FFF2-40B4-BE49-F238E27FC236}">
                <a16:creationId xmlns:a16="http://schemas.microsoft.com/office/drawing/2014/main" id="{5656A5C8-E04B-463A-AA16-36C6FA40A272}"/>
              </a:ext>
            </a:extLst>
          </p:cNvPr>
          <p:cNvGrpSpPr/>
          <p:nvPr/>
        </p:nvGrpSpPr>
        <p:grpSpPr>
          <a:xfrm>
            <a:off x="81489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26" name="正方形/長方形 125">
              <a:extLst>
                <a:ext uri="{FF2B5EF4-FFF2-40B4-BE49-F238E27FC236}">
                  <a16:creationId xmlns:a16="http://schemas.microsoft.com/office/drawing/2014/main" id="{FE1F5FBB-F488-43A0-ACF7-72D3231DC30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7" name="正方形/長方形 126">
              <a:extLst>
                <a:ext uri="{FF2B5EF4-FFF2-40B4-BE49-F238E27FC236}">
                  <a16:creationId xmlns:a16="http://schemas.microsoft.com/office/drawing/2014/main" id="{C4B00944-E89E-480E-8AB3-42EA79B114C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8" name="正方形/長方形 127">
              <a:extLst>
                <a:ext uri="{FF2B5EF4-FFF2-40B4-BE49-F238E27FC236}">
                  <a16:creationId xmlns:a16="http://schemas.microsoft.com/office/drawing/2014/main" id="{469A6865-061C-4F07-A381-5B81F33E7D20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9" name="正方形/長方形 128">
              <a:extLst>
                <a:ext uri="{FF2B5EF4-FFF2-40B4-BE49-F238E27FC236}">
                  <a16:creationId xmlns:a16="http://schemas.microsoft.com/office/drawing/2014/main" id="{705B1386-1854-44FE-812E-FDA681FE71A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0" name="正方形/長方形 129">
              <a:extLst>
                <a:ext uri="{FF2B5EF4-FFF2-40B4-BE49-F238E27FC236}">
                  <a16:creationId xmlns:a16="http://schemas.microsoft.com/office/drawing/2014/main" id="{F0352279-6BC8-4785-A177-A107B0DA543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1" name="正方形/長方形 130">
              <a:extLst>
                <a:ext uri="{FF2B5EF4-FFF2-40B4-BE49-F238E27FC236}">
                  <a16:creationId xmlns:a16="http://schemas.microsoft.com/office/drawing/2014/main" id="{70C5938A-EA4F-4258-9D77-B885D5A3EA5B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2" name="正方形/長方形 131">
              <a:extLst>
                <a:ext uri="{FF2B5EF4-FFF2-40B4-BE49-F238E27FC236}">
                  <a16:creationId xmlns:a16="http://schemas.microsoft.com/office/drawing/2014/main" id="{85497C5F-820F-49E6-BEE0-30DE0585DC36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3" name="正方形/長方形 132">
              <a:extLst>
                <a:ext uri="{FF2B5EF4-FFF2-40B4-BE49-F238E27FC236}">
                  <a16:creationId xmlns:a16="http://schemas.microsoft.com/office/drawing/2014/main" id="{3D6CA3EC-02A3-4644-9089-2ACBB751855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4" name="正方形/長方形 133">
              <a:extLst>
                <a:ext uri="{FF2B5EF4-FFF2-40B4-BE49-F238E27FC236}">
                  <a16:creationId xmlns:a16="http://schemas.microsoft.com/office/drawing/2014/main" id="{EDFD6B2E-D21F-4FF6-8BD7-E60E06B7D61A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5" name="正方形/長方形 134">
              <a:extLst>
                <a:ext uri="{FF2B5EF4-FFF2-40B4-BE49-F238E27FC236}">
                  <a16:creationId xmlns:a16="http://schemas.microsoft.com/office/drawing/2014/main" id="{EBD43519-8E1E-4C9A-8096-4978129A63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4928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１２５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8131511-5863-493F-834B-4551F1EBD5A2}"/>
              </a:ext>
            </a:extLst>
          </p:cNvPr>
          <p:cNvGrpSpPr/>
          <p:nvPr/>
        </p:nvGrpSpPr>
        <p:grpSpPr>
          <a:xfrm>
            <a:off x="76917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C82FA815-F95A-445C-9B2F-237FE43B40C9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8A9FB42C-93E6-4B57-B443-8B876AA8AEC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BBD71C0A-6C73-40D6-94A1-524ED2F2E634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21765978-E619-494A-8E93-3AABC458DA5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BB7C55-B729-4D54-A2EB-59C5D134EA2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C4C560FF-0B97-4470-AEE0-BEB940903CC2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1" name="正方形/長方形 120">
              <a:extLst>
                <a:ext uri="{FF2B5EF4-FFF2-40B4-BE49-F238E27FC236}">
                  <a16:creationId xmlns:a16="http://schemas.microsoft.com/office/drawing/2014/main" id="{21879E87-BB6B-4ACE-912D-59CA4BC4A94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2" name="正方形/長方形 121">
              <a:extLst>
                <a:ext uri="{FF2B5EF4-FFF2-40B4-BE49-F238E27FC236}">
                  <a16:creationId xmlns:a16="http://schemas.microsoft.com/office/drawing/2014/main" id="{E98D2F16-5BF4-4679-ACE1-692F68CF395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3" name="正方形/長方形 122">
              <a:extLst>
                <a:ext uri="{FF2B5EF4-FFF2-40B4-BE49-F238E27FC236}">
                  <a16:creationId xmlns:a16="http://schemas.microsoft.com/office/drawing/2014/main" id="{E311C76D-9F33-4F4B-93FD-E317957516A4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4" name="正方形/長方形 123">
              <a:extLst>
                <a:ext uri="{FF2B5EF4-FFF2-40B4-BE49-F238E27FC236}">
                  <a16:creationId xmlns:a16="http://schemas.microsoft.com/office/drawing/2014/main" id="{6A69637E-9147-454E-BDF4-F85A258813D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25" name="グループ化 124">
            <a:extLst>
              <a:ext uri="{FF2B5EF4-FFF2-40B4-BE49-F238E27FC236}">
                <a16:creationId xmlns:a16="http://schemas.microsoft.com/office/drawing/2014/main" id="{5656A5C8-E04B-463A-AA16-36C6FA40A272}"/>
              </a:ext>
            </a:extLst>
          </p:cNvPr>
          <p:cNvGrpSpPr/>
          <p:nvPr/>
        </p:nvGrpSpPr>
        <p:grpSpPr>
          <a:xfrm>
            <a:off x="81489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26" name="正方形/長方形 125">
              <a:extLst>
                <a:ext uri="{FF2B5EF4-FFF2-40B4-BE49-F238E27FC236}">
                  <a16:creationId xmlns:a16="http://schemas.microsoft.com/office/drawing/2014/main" id="{FE1F5FBB-F488-43A0-ACF7-72D3231DC30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7" name="正方形/長方形 126">
              <a:extLst>
                <a:ext uri="{FF2B5EF4-FFF2-40B4-BE49-F238E27FC236}">
                  <a16:creationId xmlns:a16="http://schemas.microsoft.com/office/drawing/2014/main" id="{C4B00944-E89E-480E-8AB3-42EA79B114C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8" name="正方形/長方形 127">
              <a:extLst>
                <a:ext uri="{FF2B5EF4-FFF2-40B4-BE49-F238E27FC236}">
                  <a16:creationId xmlns:a16="http://schemas.microsoft.com/office/drawing/2014/main" id="{469A6865-061C-4F07-A381-5B81F33E7D20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9" name="正方形/長方形 128">
              <a:extLst>
                <a:ext uri="{FF2B5EF4-FFF2-40B4-BE49-F238E27FC236}">
                  <a16:creationId xmlns:a16="http://schemas.microsoft.com/office/drawing/2014/main" id="{705B1386-1854-44FE-812E-FDA681FE71A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0" name="正方形/長方形 129">
              <a:extLst>
                <a:ext uri="{FF2B5EF4-FFF2-40B4-BE49-F238E27FC236}">
                  <a16:creationId xmlns:a16="http://schemas.microsoft.com/office/drawing/2014/main" id="{F0352279-6BC8-4785-A177-A107B0DA543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1" name="正方形/長方形 130">
              <a:extLst>
                <a:ext uri="{FF2B5EF4-FFF2-40B4-BE49-F238E27FC236}">
                  <a16:creationId xmlns:a16="http://schemas.microsoft.com/office/drawing/2014/main" id="{70C5938A-EA4F-4258-9D77-B885D5A3EA5B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2" name="正方形/長方形 131">
              <a:extLst>
                <a:ext uri="{FF2B5EF4-FFF2-40B4-BE49-F238E27FC236}">
                  <a16:creationId xmlns:a16="http://schemas.microsoft.com/office/drawing/2014/main" id="{85497C5F-820F-49E6-BEE0-30DE0585DC36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3" name="正方形/長方形 132">
              <a:extLst>
                <a:ext uri="{FF2B5EF4-FFF2-40B4-BE49-F238E27FC236}">
                  <a16:creationId xmlns:a16="http://schemas.microsoft.com/office/drawing/2014/main" id="{3D6CA3EC-02A3-4644-9089-2ACBB751855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4" name="正方形/長方形 133">
              <a:extLst>
                <a:ext uri="{FF2B5EF4-FFF2-40B4-BE49-F238E27FC236}">
                  <a16:creationId xmlns:a16="http://schemas.microsoft.com/office/drawing/2014/main" id="{EDFD6B2E-D21F-4FF6-8BD7-E60E06B7D61A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5" name="正方形/長方形 134">
              <a:extLst>
                <a:ext uri="{FF2B5EF4-FFF2-40B4-BE49-F238E27FC236}">
                  <a16:creationId xmlns:a16="http://schemas.microsoft.com/office/drawing/2014/main" id="{EBD43519-8E1E-4C9A-8096-4978129A63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36" name="グループ化 135">
            <a:extLst>
              <a:ext uri="{FF2B5EF4-FFF2-40B4-BE49-F238E27FC236}">
                <a16:creationId xmlns:a16="http://schemas.microsoft.com/office/drawing/2014/main" id="{22A3F5E3-27F4-471C-A1DE-6B9DA7D4F57A}"/>
              </a:ext>
            </a:extLst>
          </p:cNvPr>
          <p:cNvGrpSpPr/>
          <p:nvPr/>
        </p:nvGrpSpPr>
        <p:grpSpPr>
          <a:xfrm>
            <a:off x="8606118" y="919482"/>
            <a:ext cx="385482" cy="2341080"/>
            <a:chOff x="3119718" y="915725"/>
            <a:chExt cx="385482" cy="2341080"/>
          </a:xfrm>
          <a:solidFill>
            <a:srgbClr val="00B050"/>
          </a:solidFill>
        </p:grpSpPr>
        <p:sp>
          <p:nvSpPr>
            <p:cNvPr id="137" name="正方形/長方形 136">
              <a:extLst>
                <a:ext uri="{FF2B5EF4-FFF2-40B4-BE49-F238E27FC236}">
                  <a16:creationId xmlns:a16="http://schemas.microsoft.com/office/drawing/2014/main" id="{5E3E8EB5-EBB1-4AC7-81AA-5A95DD857C3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8" name="正方形/長方形 137">
              <a:extLst>
                <a:ext uri="{FF2B5EF4-FFF2-40B4-BE49-F238E27FC236}">
                  <a16:creationId xmlns:a16="http://schemas.microsoft.com/office/drawing/2014/main" id="{34CAB200-3E12-40B9-8A80-407C9511B9B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9" name="正方形/長方形 138">
              <a:extLst>
                <a:ext uri="{FF2B5EF4-FFF2-40B4-BE49-F238E27FC236}">
                  <a16:creationId xmlns:a16="http://schemas.microsoft.com/office/drawing/2014/main" id="{68C2EC47-13F4-40EF-B1A5-CE308C2CEB7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0" name="正方形/長方形 139">
              <a:extLst>
                <a:ext uri="{FF2B5EF4-FFF2-40B4-BE49-F238E27FC236}">
                  <a16:creationId xmlns:a16="http://schemas.microsoft.com/office/drawing/2014/main" id="{EAE6209D-EE7B-443E-A16F-8D7C9902F02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1" name="正方形/長方形 140">
              <a:extLst>
                <a:ext uri="{FF2B5EF4-FFF2-40B4-BE49-F238E27FC236}">
                  <a16:creationId xmlns:a16="http://schemas.microsoft.com/office/drawing/2014/main" id="{0860DD6B-44CA-4B72-8F89-F61A99E27B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45789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１３０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8131511-5863-493F-834B-4551F1EBD5A2}"/>
              </a:ext>
            </a:extLst>
          </p:cNvPr>
          <p:cNvGrpSpPr/>
          <p:nvPr/>
        </p:nvGrpSpPr>
        <p:grpSpPr>
          <a:xfrm>
            <a:off x="76917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C82FA815-F95A-445C-9B2F-237FE43B40C9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8A9FB42C-93E6-4B57-B443-8B876AA8AEC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BBD71C0A-6C73-40D6-94A1-524ED2F2E634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21765978-E619-494A-8E93-3AABC458DA5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BB7C55-B729-4D54-A2EB-59C5D134EA2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C4C560FF-0B97-4470-AEE0-BEB940903CC2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1" name="正方形/長方形 120">
              <a:extLst>
                <a:ext uri="{FF2B5EF4-FFF2-40B4-BE49-F238E27FC236}">
                  <a16:creationId xmlns:a16="http://schemas.microsoft.com/office/drawing/2014/main" id="{21879E87-BB6B-4ACE-912D-59CA4BC4A94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2" name="正方形/長方形 121">
              <a:extLst>
                <a:ext uri="{FF2B5EF4-FFF2-40B4-BE49-F238E27FC236}">
                  <a16:creationId xmlns:a16="http://schemas.microsoft.com/office/drawing/2014/main" id="{E98D2F16-5BF4-4679-ACE1-692F68CF395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3" name="正方形/長方形 122">
              <a:extLst>
                <a:ext uri="{FF2B5EF4-FFF2-40B4-BE49-F238E27FC236}">
                  <a16:creationId xmlns:a16="http://schemas.microsoft.com/office/drawing/2014/main" id="{E311C76D-9F33-4F4B-93FD-E317957516A4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4" name="正方形/長方形 123">
              <a:extLst>
                <a:ext uri="{FF2B5EF4-FFF2-40B4-BE49-F238E27FC236}">
                  <a16:creationId xmlns:a16="http://schemas.microsoft.com/office/drawing/2014/main" id="{6A69637E-9147-454E-BDF4-F85A258813D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25" name="グループ化 124">
            <a:extLst>
              <a:ext uri="{FF2B5EF4-FFF2-40B4-BE49-F238E27FC236}">
                <a16:creationId xmlns:a16="http://schemas.microsoft.com/office/drawing/2014/main" id="{5656A5C8-E04B-463A-AA16-36C6FA40A272}"/>
              </a:ext>
            </a:extLst>
          </p:cNvPr>
          <p:cNvGrpSpPr/>
          <p:nvPr/>
        </p:nvGrpSpPr>
        <p:grpSpPr>
          <a:xfrm>
            <a:off x="81489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26" name="正方形/長方形 125">
              <a:extLst>
                <a:ext uri="{FF2B5EF4-FFF2-40B4-BE49-F238E27FC236}">
                  <a16:creationId xmlns:a16="http://schemas.microsoft.com/office/drawing/2014/main" id="{FE1F5FBB-F488-43A0-ACF7-72D3231DC30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7" name="正方形/長方形 126">
              <a:extLst>
                <a:ext uri="{FF2B5EF4-FFF2-40B4-BE49-F238E27FC236}">
                  <a16:creationId xmlns:a16="http://schemas.microsoft.com/office/drawing/2014/main" id="{C4B00944-E89E-480E-8AB3-42EA79B114C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8" name="正方形/長方形 127">
              <a:extLst>
                <a:ext uri="{FF2B5EF4-FFF2-40B4-BE49-F238E27FC236}">
                  <a16:creationId xmlns:a16="http://schemas.microsoft.com/office/drawing/2014/main" id="{469A6865-061C-4F07-A381-5B81F33E7D20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9" name="正方形/長方形 128">
              <a:extLst>
                <a:ext uri="{FF2B5EF4-FFF2-40B4-BE49-F238E27FC236}">
                  <a16:creationId xmlns:a16="http://schemas.microsoft.com/office/drawing/2014/main" id="{705B1386-1854-44FE-812E-FDA681FE71A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0" name="正方形/長方形 129">
              <a:extLst>
                <a:ext uri="{FF2B5EF4-FFF2-40B4-BE49-F238E27FC236}">
                  <a16:creationId xmlns:a16="http://schemas.microsoft.com/office/drawing/2014/main" id="{F0352279-6BC8-4785-A177-A107B0DA543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1" name="正方形/長方形 130">
              <a:extLst>
                <a:ext uri="{FF2B5EF4-FFF2-40B4-BE49-F238E27FC236}">
                  <a16:creationId xmlns:a16="http://schemas.microsoft.com/office/drawing/2014/main" id="{70C5938A-EA4F-4258-9D77-B885D5A3EA5B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2" name="正方形/長方形 131">
              <a:extLst>
                <a:ext uri="{FF2B5EF4-FFF2-40B4-BE49-F238E27FC236}">
                  <a16:creationId xmlns:a16="http://schemas.microsoft.com/office/drawing/2014/main" id="{85497C5F-820F-49E6-BEE0-30DE0585DC36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3" name="正方形/長方形 132">
              <a:extLst>
                <a:ext uri="{FF2B5EF4-FFF2-40B4-BE49-F238E27FC236}">
                  <a16:creationId xmlns:a16="http://schemas.microsoft.com/office/drawing/2014/main" id="{3D6CA3EC-02A3-4644-9089-2ACBB751855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4" name="正方形/長方形 133">
              <a:extLst>
                <a:ext uri="{FF2B5EF4-FFF2-40B4-BE49-F238E27FC236}">
                  <a16:creationId xmlns:a16="http://schemas.microsoft.com/office/drawing/2014/main" id="{EDFD6B2E-D21F-4FF6-8BD7-E60E06B7D61A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5" name="正方形/長方形 134">
              <a:extLst>
                <a:ext uri="{FF2B5EF4-FFF2-40B4-BE49-F238E27FC236}">
                  <a16:creationId xmlns:a16="http://schemas.microsoft.com/office/drawing/2014/main" id="{EBD43519-8E1E-4C9A-8096-4978129A63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36" name="グループ化 135">
            <a:extLst>
              <a:ext uri="{FF2B5EF4-FFF2-40B4-BE49-F238E27FC236}">
                <a16:creationId xmlns:a16="http://schemas.microsoft.com/office/drawing/2014/main" id="{22A3F5E3-27F4-471C-A1DE-6B9DA7D4F57A}"/>
              </a:ext>
            </a:extLst>
          </p:cNvPr>
          <p:cNvGrpSpPr/>
          <p:nvPr/>
        </p:nvGrpSpPr>
        <p:grpSpPr>
          <a:xfrm>
            <a:off x="8606118" y="919482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37" name="正方形/長方形 136">
              <a:extLst>
                <a:ext uri="{FF2B5EF4-FFF2-40B4-BE49-F238E27FC236}">
                  <a16:creationId xmlns:a16="http://schemas.microsoft.com/office/drawing/2014/main" id="{5E3E8EB5-EBB1-4AC7-81AA-5A95DD857C3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8" name="正方形/長方形 137">
              <a:extLst>
                <a:ext uri="{FF2B5EF4-FFF2-40B4-BE49-F238E27FC236}">
                  <a16:creationId xmlns:a16="http://schemas.microsoft.com/office/drawing/2014/main" id="{34CAB200-3E12-40B9-8A80-407C9511B9B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9" name="正方形/長方形 138">
              <a:extLst>
                <a:ext uri="{FF2B5EF4-FFF2-40B4-BE49-F238E27FC236}">
                  <a16:creationId xmlns:a16="http://schemas.microsoft.com/office/drawing/2014/main" id="{68C2EC47-13F4-40EF-B1A5-CE308C2CEB7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0" name="正方形/長方形 139">
              <a:extLst>
                <a:ext uri="{FF2B5EF4-FFF2-40B4-BE49-F238E27FC236}">
                  <a16:creationId xmlns:a16="http://schemas.microsoft.com/office/drawing/2014/main" id="{EAE6209D-EE7B-443E-A16F-8D7C9902F02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1" name="正方形/長方形 140">
              <a:extLst>
                <a:ext uri="{FF2B5EF4-FFF2-40B4-BE49-F238E27FC236}">
                  <a16:creationId xmlns:a16="http://schemas.microsoft.com/office/drawing/2014/main" id="{0860DD6B-44CA-4B72-8F89-F61A99E27B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2" name="正方形/長方形 141">
              <a:extLst>
                <a:ext uri="{FF2B5EF4-FFF2-40B4-BE49-F238E27FC236}">
                  <a16:creationId xmlns:a16="http://schemas.microsoft.com/office/drawing/2014/main" id="{B3AC567F-4FCC-42FC-96F9-904242616F8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3" name="正方形/長方形 142">
              <a:extLst>
                <a:ext uri="{FF2B5EF4-FFF2-40B4-BE49-F238E27FC236}">
                  <a16:creationId xmlns:a16="http://schemas.microsoft.com/office/drawing/2014/main" id="{830234C0-BA70-4F79-8D21-66C93F8774B5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4" name="正方形/長方形 143">
              <a:extLst>
                <a:ext uri="{FF2B5EF4-FFF2-40B4-BE49-F238E27FC236}">
                  <a16:creationId xmlns:a16="http://schemas.microsoft.com/office/drawing/2014/main" id="{C2333A50-694E-4B8B-BAE4-54D010BD4385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5" name="正方形/長方形 144">
              <a:extLst>
                <a:ext uri="{FF2B5EF4-FFF2-40B4-BE49-F238E27FC236}">
                  <a16:creationId xmlns:a16="http://schemas.microsoft.com/office/drawing/2014/main" id="{7F31B448-E497-4CC2-80C6-85B71FB5C23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6" name="正方形/長方形 145">
              <a:extLst>
                <a:ext uri="{FF2B5EF4-FFF2-40B4-BE49-F238E27FC236}">
                  <a16:creationId xmlns:a16="http://schemas.microsoft.com/office/drawing/2014/main" id="{B9ACC4A6-2061-41F8-98E1-5344A5831CA3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02337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39526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１５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2341080"/>
            <a:chOff x="3119718" y="915725"/>
            <a:chExt cx="385482" cy="234108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93119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２０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13679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２５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2341080"/>
            <a:chOff x="3119718" y="915725"/>
            <a:chExt cx="385482" cy="234108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690122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３０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707099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３５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2341080"/>
            <a:chOff x="3119718" y="915725"/>
            <a:chExt cx="385482" cy="234108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91518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０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75288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29</Words>
  <Application>Microsoft Office PowerPoint</Application>
  <PresentationFormat>ワイド画面</PresentationFormat>
  <Paragraphs>27</Paragraphs>
  <Slides>27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27</vt:i4>
      </vt:variant>
    </vt:vector>
  </HeadingPairs>
  <TitlesOfParts>
    <vt:vector size="32" baseType="lpstr">
      <vt:lpstr>UD デジタル 教科書体 N-B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 </dc:creator>
  <cp:lastModifiedBy> </cp:lastModifiedBy>
  <cp:revision>12</cp:revision>
  <dcterms:created xsi:type="dcterms:W3CDTF">2020-05-23T04:00:04Z</dcterms:created>
  <dcterms:modified xsi:type="dcterms:W3CDTF">2020-05-23T06:23:28Z</dcterms:modified>
</cp:coreProperties>
</file>