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56" r:id="rId3"/>
    <p:sldId id="280" r:id="rId4"/>
    <p:sldId id="258" r:id="rId5"/>
    <p:sldId id="259" r:id="rId6"/>
    <p:sldId id="281" r:id="rId7"/>
    <p:sldId id="260" r:id="rId8"/>
    <p:sldId id="261" r:id="rId9"/>
    <p:sldId id="282" r:id="rId10"/>
    <p:sldId id="262" r:id="rId11"/>
    <p:sldId id="263" r:id="rId12"/>
    <p:sldId id="283" r:id="rId13"/>
    <p:sldId id="264" r:id="rId14"/>
    <p:sldId id="265" r:id="rId15"/>
    <p:sldId id="284" r:id="rId16"/>
    <p:sldId id="266" r:id="rId17"/>
    <p:sldId id="267" r:id="rId18"/>
    <p:sldId id="285" r:id="rId19"/>
    <p:sldId id="268" r:id="rId20"/>
    <p:sldId id="269" r:id="rId21"/>
    <p:sldId id="286" r:id="rId22"/>
    <p:sldId id="270" r:id="rId23"/>
    <p:sldId id="271" r:id="rId24"/>
    <p:sldId id="287" r:id="rId25"/>
    <p:sldId id="272" r:id="rId26"/>
    <p:sldId id="273" r:id="rId27"/>
    <p:sldId id="288" r:id="rId28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11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8450B-3E43-4FA6-93D5-FFDFD80BE999}" type="datetimeFigureOut">
              <a:rPr kumimoji="1" lang="ja-JP" altLang="en-US" smtClean="0"/>
              <a:t>2025/11/20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A9BD9-5C33-4E50-A70E-D2223B984E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500">
        <p:wipe/>
      </p:transition>
    </mc:Choice>
    <mc:Fallback xmlns="">
      <p:transition advTm="1500">
        <p:wip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8450B-3E43-4FA6-93D5-FFDFD80BE999}" type="datetimeFigureOut">
              <a:rPr kumimoji="1" lang="ja-JP" altLang="en-US" smtClean="0"/>
              <a:t>2025/11/20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A9BD9-5C33-4E50-A70E-D2223B984E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500">
        <p:wipe/>
      </p:transition>
    </mc:Choice>
    <mc:Fallback xmlns="">
      <p:transition advTm="1500">
        <p:wip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8450B-3E43-4FA6-93D5-FFDFD80BE999}" type="datetimeFigureOut">
              <a:rPr kumimoji="1" lang="ja-JP" altLang="en-US" smtClean="0"/>
              <a:t>2025/11/20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A9BD9-5C33-4E50-A70E-D2223B984E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500">
        <p:wipe/>
      </p:transition>
    </mc:Choice>
    <mc:Fallback xmlns="">
      <p:transition advTm="1500">
        <p:wip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8450B-3E43-4FA6-93D5-FFDFD80BE999}" type="datetimeFigureOut">
              <a:rPr kumimoji="1" lang="ja-JP" altLang="en-US" smtClean="0"/>
              <a:t>2025/11/20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A9BD9-5C33-4E50-A70E-D2223B984E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500">
        <p:wipe/>
      </p:transition>
    </mc:Choice>
    <mc:Fallback xmlns="">
      <p:transition advTm="1500">
        <p:wip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8450B-3E43-4FA6-93D5-FFDFD80BE999}" type="datetimeFigureOut">
              <a:rPr kumimoji="1" lang="ja-JP" altLang="en-US" smtClean="0"/>
              <a:t>2025/11/20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A9BD9-5C33-4E50-A70E-D2223B984E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500">
        <p:wipe/>
      </p:transition>
    </mc:Choice>
    <mc:Fallback xmlns="">
      <p:transition advTm="1500">
        <p:wip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8450B-3E43-4FA6-93D5-FFDFD80BE999}" type="datetimeFigureOut">
              <a:rPr kumimoji="1" lang="ja-JP" altLang="en-US" smtClean="0"/>
              <a:t>2025/11/20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A9BD9-5C33-4E50-A70E-D2223B984E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500">
        <p:wipe/>
      </p:transition>
    </mc:Choice>
    <mc:Fallback xmlns="">
      <p:transition advTm="1500">
        <p:wip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8450B-3E43-4FA6-93D5-FFDFD80BE999}" type="datetimeFigureOut">
              <a:rPr kumimoji="1" lang="ja-JP" altLang="en-US" smtClean="0"/>
              <a:t>2025/11/20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A9BD9-5C33-4E50-A70E-D2223B984E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500">
        <p:wipe/>
      </p:transition>
    </mc:Choice>
    <mc:Fallback xmlns="">
      <p:transition advTm="1500">
        <p:wip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8450B-3E43-4FA6-93D5-FFDFD80BE999}" type="datetimeFigureOut">
              <a:rPr kumimoji="1" lang="ja-JP" altLang="en-US" smtClean="0"/>
              <a:t>2025/11/20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A9BD9-5C33-4E50-A70E-D2223B984E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500">
        <p:wipe/>
      </p:transition>
    </mc:Choice>
    <mc:Fallback xmlns="">
      <p:transition advTm="1500">
        <p:wip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8450B-3E43-4FA6-93D5-FFDFD80BE999}" type="datetimeFigureOut">
              <a:rPr kumimoji="1" lang="ja-JP" altLang="en-US" smtClean="0"/>
              <a:t>2025/11/20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A9BD9-5C33-4E50-A70E-D2223B984E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500">
        <p:wipe/>
      </p:transition>
    </mc:Choice>
    <mc:Fallback xmlns="">
      <p:transition advTm="1500">
        <p:wip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8450B-3E43-4FA6-93D5-FFDFD80BE999}" type="datetimeFigureOut">
              <a:rPr kumimoji="1" lang="ja-JP" altLang="en-US" smtClean="0"/>
              <a:t>2025/11/20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A9BD9-5C33-4E50-A70E-D2223B984E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500">
        <p:wipe/>
      </p:transition>
    </mc:Choice>
    <mc:Fallback xmlns="">
      <p:transition advTm="1500">
        <p:wip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8450B-3E43-4FA6-93D5-FFDFD80BE999}" type="datetimeFigureOut">
              <a:rPr kumimoji="1" lang="ja-JP" altLang="en-US" smtClean="0"/>
              <a:t>2025/11/20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A9BD9-5C33-4E50-A70E-D2223B984E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500">
        <p:wipe/>
      </p:transition>
    </mc:Choice>
    <mc:Fallback xmlns="">
      <p:transition advTm="1500">
        <p:wip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58450B-3E43-4FA6-93D5-FFDFD80BE999}" type="datetimeFigureOut">
              <a:rPr kumimoji="1" lang="ja-JP" altLang="en-US" smtClean="0"/>
              <a:t>2025/11/20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DA9BD9-5C33-4E50-A70E-D2223B984E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 advTm="1500">
        <p:wipe/>
      </p:transition>
    </mc:Choice>
    <mc:Fallback xmlns="">
      <p:transition advTm="1500">
        <p:wip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円/楕円 3"/>
          <p:cNvSpPr/>
          <p:nvPr/>
        </p:nvSpPr>
        <p:spPr>
          <a:xfrm>
            <a:off x="3857620" y="114298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円/楕円 4"/>
          <p:cNvSpPr/>
          <p:nvPr/>
        </p:nvSpPr>
        <p:spPr>
          <a:xfrm>
            <a:off x="2428860" y="1214422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/楕円 5"/>
          <p:cNvSpPr/>
          <p:nvPr/>
        </p:nvSpPr>
        <p:spPr>
          <a:xfrm>
            <a:off x="1000100" y="1214422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0" y="4941168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6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３と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500">
        <p:wipe/>
      </p:transition>
    </mc:Choice>
    <mc:Fallback xmlns="">
      <p:transition advTm="1500">
        <p:wip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円/楕円 5"/>
          <p:cNvSpPr/>
          <p:nvPr/>
        </p:nvSpPr>
        <p:spPr>
          <a:xfrm>
            <a:off x="1000100" y="1214422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0" y="4941168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１と</a:t>
            </a:r>
            <a:endParaRPr kumimoji="1" lang="ja-JP" altLang="en-US" sz="66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500">
        <p:wipe/>
      </p:transition>
    </mc:Choice>
    <mc:Fallback xmlns="">
      <p:transition advTm="1500">
        <p:wip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円/楕円 3"/>
          <p:cNvSpPr/>
          <p:nvPr/>
        </p:nvSpPr>
        <p:spPr>
          <a:xfrm>
            <a:off x="3857620" y="114298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円/楕円 4"/>
          <p:cNvSpPr/>
          <p:nvPr/>
        </p:nvSpPr>
        <p:spPr>
          <a:xfrm>
            <a:off x="2428860" y="1214422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円/楕円 6"/>
          <p:cNvSpPr/>
          <p:nvPr/>
        </p:nvSpPr>
        <p:spPr>
          <a:xfrm>
            <a:off x="5214942" y="114298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円/楕円 7"/>
          <p:cNvSpPr/>
          <p:nvPr/>
        </p:nvSpPr>
        <p:spPr>
          <a:xfrm>
            <a:off x="6643702" y="114298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円/楕円 8"/>
          <p:cNvSpPr/>
          <p:nvPr/>
        </p:nvSpPr>
        <p:spPr>
          <a:xfrm>
            <a:off x="1000100" y="278605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/>
        </p:nvSpPr>
        <p:spPr>
          <a:xfrm>
            <a:off x="2500298" y="278605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円/楕円 10"/>
          <p:cNvSpPr/>
          <p:nvPr/>
        </p:nvSpPr>
        <p:spPr>
          <a:xfrm>
            <a:off x="3929058" y="278605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円/楕円 11"/>
          <p:cNvSpPr/>
          <p:nvPr/>
        </p:nvSpPr>
        <p:spPr>
          <a:xfrm>
            <a:off x="5357818" y="271462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円/楕円 12"/>
          <p:cNvSpPr/>
          <p:nvPr/>
        </p:nvSpPr>
        <p:spPr>
          <a:xfrm>
            <a:off x="6786578" y="271462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0" y="4941168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９で</a:t>
            </a:r>
            <a:endParaRPr kumimoji="1" lang="ja-JP" altLang="en-US" sz="66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500">
        <p:wipe/>
      </p:transition>
    </mc:Choice>
    <mc:Fallback xmlns="">
      <p:transition advTm="1500">
        <p:wip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円/楕円 3"/>
          <p:cNvSpPr/>
          <p:nvPr/>
        </p:nvSpPr>
        <p:spPr>
          <a:xfrm>
            <a:off x="3857620" y="114298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円/楕円 4"/>
          <p:cNvSpPr/>
          <p:nvPr/>
        </p:nvSpPr>
        <p:spPr>
          <a:xfrm>
            <a:off x="2428860" y="1214422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/楕円 5"/>
          <p:cNvSpPr/>
          <p:nvPr/>
        </p:nvSpPr>
        <p:spPr>
          <a:xfrm>
            <a:off x="1000100" y="1214422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円/楕円 6"/>
          <p:cNvSpPr/>
          <p:nvPr/>
        </p:nvSpPr>
        <p:spPr>
          <a:xfrm>
            <a:off x="5214942" y="114298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円/楕円 7"/>
          <p:cNvSpPr/>
          <p:nvPr/>
        </p:nvSpPr>
        <p:spPr>
          <a:xfrm>
            <a:off x="6643702" y="114298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円/楕円 8"/>
          <p:cNvSpPr/>
          <p:nvPr/>
        </p:nvSpPr>
        <p:spPr>
          <a:xfrm>
            <a:off x="1000100" y="278605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/>
        </p:nvSpPr>
        <p:spPr>
          <a:xfrm>
            <a:off x="2500298" y="278605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円/楕円 10"/>
          <p:cNvSpPr/>
          <p:nvPr/>
        </p:nvSpPr>
        <p:spPr>
          <a:xfrm>
            <a:off x="3929058" y="278605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円/楕円 11"/>
          <p:cNvSpPr/>
          <p:nvPr/>
        </p:nvSpPr>
        <p:spPr>
          <a:xfrm>
            <a:off x="5357818" y="271462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円/楕円 12"/>
          <p:cNvSpPr/>
          <p:nvPr/>
        </p:nvSpPr>
        <p:spPr>
          <a:xfrm>
            <a:off x="6786578" y="271462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0" y="4941168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</a:t>
            </a:r>
            <a:endParaRPr kumimoji="1" lang="ja-JP" altLang="en-US" sz="66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500">
        <p:wipe/>
      </p:transition>
    </mc:Choice>
    <mc:Fallback xmlns="">
      <p:transition advTm="1500">
        <p:wip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円/楕円 3"/>
          <p:cNvSpPr/>
          <p:nvPr/>
        </p:nvSpPr>
        <p:spPr>
          <a:xfrm>
            <a:off x="3857620" y="114298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円/楕円 4"/>
          <p:cNvSpPr/>
          <p:nvPr/>
        </p:nvSpPr>
        <p:spPr>
          <a:xfrm>
            <a:off x="2428860" y="1214422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/楕円 5"/>
          <p:cNvSpPr/>
          <p:nvPr/>
        </p:nvSpPr>
        <p:spPr>
          <a:xfrm>
            <a:off x="1000100" y="1214422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円/楕円 6"/>
          <p:cNvSpPr/>
          <p:nvPr/>
        </p:nvSpPr>
        <p:spPr>
          <a:xfrm>
            <a:off x="5214942" y="114298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円/楕円 7"/>
          <p:cNvSpPr/>
          <p:nvPr/>
        </p:nvSpPr>
        <p:spPr>
          <a:xfrm>
            <a:off x="6643702" y="114298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円/楕円 8"/>
          <p:cNvSpPr/>
          <p:nvPr/>
        </p:nvSpPr>
        <p:spPr>
          <a:xfrm>
            <a:off x="1000100" y="278605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/>
        </p:nvSpPr>
        <p:spPr>
          <a:xfrm>
            <a:off x="2500298" y="278605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円/楕円 10"/>
          <p:cNvSpPr/>
          <p:nvPr/>
        </p:nvSpPr>
        <p:spPr>
          <a:xfrm>
            <a:off x="3929058" y="278605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0" y="4941168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８と</a:t>
            </a:r>
            <a:endParaRPr kumimoji="1" lang="ja-JP" altLang="en-US" sz="66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500">
        <p:wipe/>
      </p:transition>
    </mc:Choice>
    <mc:Fallback xmlns="">
      <p:transition advTm="1500">
        <p:wip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円/楕円 11"/>
          <p:cNvSpPr/>
          <p:nvPr/>
        </p:nvSpPr>
        <p:spPr>
          <a:xfrm>
            <a:off x="5357818" y="271462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円/楕円 12"/>
          <p:cNvSpPr/>
          <p:nvPr/>
        </p:nvSpPr>
        <p:spPr>
          <a:xfrm>
            <a:off x="6786578" y="271462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0" y="4941168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２で</a:t>
            </a:r>
            <a:endParaRPr kumimoji="1" lang="ja-JP" altLang="en-US" sz="66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500">
        <p:wipe/>
      </p:transition>
    </mc:Choice>
    <mc:Fallback xmlns="">
      <p:transition advTm="1500">
        <p:wip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円/楕円 3"/>
          <p:cNvSpPr/>
          <p:nvPr/>
        </p:nvSpPr>
        <p:spPr>
          <a:xfrm>
            <a:off x="3857620" y="114298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円/楕円 4"/>
          <p:cNvSpPr/>
          <p:nvPr/>
        </p:nvSpPr>
        <p:spPr>
          <a:xfrm>
            <a:off x="2428860" y="1214422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/楕円 5"/>
          <p:cNvSpPr/>
          <p:nvPr/>
        </p:nvSpPr>
        <p:spPr>
          <a:xfrm>
            <a:off x="1000100" y="1214422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円/楕円 6"/>
          <p:cNvSpPr/>
          <p:nvPr/>
        </p:nvSpPr>
        <p:spPr>
          <a:xfrm>
            <a:off x="5214942" y="114298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円/楕円 7"/>
          <p:cNvSpPr/>
          <p:nvPr/>
        </p:nvSpPr>
        <p:spPr>
          <a:xfrm>
            <a:off x="6643702" y="114298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円/楕円 8"/>
          <p:cNvSpPr/>
          <p:nvPr/>
        </p:nvSpPr>
        <p:spPr>
          <a:xfrm>
            <a:off x="1000100" y="278605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/>
        </p:nvSpPr>
        <p:spPr>
          <a:xfrm>
            <a:off x="2500298" y="278605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円/楕円 10"/>
          <p:cNvSpPr/>
          <p:nvPr/>
        </p:nvSpPr>
        <p:spPr>
          <a:xfrm>
            <a:off x="3929058" y="278605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円/楕円 11"/>
          <p:cNvSpPr/>
          <p:nvPr/>
        </p:nvSpPr>
        <p:spPr>
          <a:xfrm>
            <a:off x="5357818" y="271462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円/楕円 12"/>
          <p:cNvSpPr/>
          <p:nvPr/>
        </p:nvSpPr>
        <p:spPr>
          <a:xfrm>
            <a:off x="6786578" y="271462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0" y="4941168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</a:t>
            </a:r>
            <a:endParaRPr kumimoji="1" lang="ja-JP" altLang="en-US" sz="66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500">
        <p:wipe/>
      </p:transition>
    </mc:Choice>
    <mc:Fallback xmlns="">
      <p:transition advTm="1500">
        <p:wip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円/楕円 3"/>
          <p:cNvSpPr/>
          <p:nvPr/>
        </p:nvSpPr>
        <p:spPr>
          <a:xfrm>
            <a:off x="3857620" y="114298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円/楕円 4"/>
          <p:cNvSpPr/>
          <p:nvPr/>
        </p:nvSpPr>
        <p:spPr>
          <a:xfrm>
            <a:off x="2428860" y="1214422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/楕円 5"/>
          <p:cNvSpPr/>
          <p:nvPr/>
        </p:nvSpPr>
        <p:spPr>
          <a:xfrm>
            <a:off x="1000100" y="1214422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円/楕円 6"/>
          <p:cNvSpPr/>
          <p:nvPr/>
        </p:nvSpPr>
        <p:spPr>
          <a:xfrm>
            <a:off x="5214942" y="114298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円/楕円 7"/>
          <p:cNvSpPr/>
          <p:nvPr/>
        </p:nvSpPr>
        <p:spPr>
          <a:xfrm>
            <a:off x="6643702" y="114298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円/楕円 8"/>
          <p:cNvSpPr/>
          <p:nvPr/>
        </p:nvSpPr>
        <p:spPr>
          <a:xfrm>
            <a:off x="1000100" y="278605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0" y="4941168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６と</a:t>
            </a:r>
            <a:endParaRPr kumimoji="1" lang="ja-JP" altLang="en-US" sz="66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500">
        <p:wipe/>
      </p:transition>
    </mc:Choice>
    <mc:Fallback xmlns="">
      <p:transition advTm="1500">
        <p:wip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円/楕円 9"/>
          <p:cNvSpPr/>
          <p:nvPr/>
        </p:nvSpPr>
        <p:spPr>
          <a:xfrm>
            <a:off x="2500298" y="278605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円/楕円 10"/>
          <p:cNvSpPr/>
          <p:nvPr/>
        </p:nvSpPr>
        <p:spPr>
          <a:xfrm>
            <a:off x="3929058" y="278605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円/楕円 11"/>
          <p:cNvSpPr/>
          <p:nvPr/>
        </p:nvSpPr>
        <p:spPr>
          <a:xfrm>
            <a:off x="5357818" y="271462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円/楕円 12"/>
          <p:cNvSpPr/>
          <p:nvPr/>
        </p:nvSpPr>
        <p:spPr>
          <a:xfrm>
            <a:off x="6786578" y="271462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0" y="4941168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４で</a:t>
            </a:r>
            <a:endParaRPr kumimoji="1" lang="ja-JP" altLang="en-US" sz="66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500">
        <p:wipe/>
      </p:transition>
    </mc:Choice>
    <mc:Fallback xmlns="">
      <p:transition advTm="1500">
        <p:wip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円/楕円 3"/>
          <p:cNvSpPr/>
          <p:nvPr/>
        </p:nvSpPr>
        <p:spPr>
          <a:xfrm>
            <a:off x="3857620" y="114298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円/楕円 4"/>
          <p:cNvSpPr/>
          <p:nvPr/>
        </p:nvSpPr>
        <p:spPr>
          <a:xfrm>
            <a:off x="2428860" y="1214422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/楕円 5"/>
          <p:cNvSpPr/>
          <p:nvPr/>
        </p:nvSpPr>
        <p:spPr>
          <a:xfrm>
            <a:off x="1000100" y="1214422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円/楕円 6"/>
          <p:cNvSpPr/>
          <p:nvPr/>
        </p:nvSpPr>
        <p:spPr>
          <a:xfrm>
            <a:off x="5214942" y="114298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円/楕円 7"/>
          <p:cNvSpPr/>
          <p:nvPr/>
        </p:nvSpPr>
        <p:spPr>
          <a:xfrm>
            <a:off x="6643702" y="114298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円/楕円 8"/>
          <p:cNvSpPr/>
          <p:nvPr/>
        </p:nvSpPr>
        <p:spPr>
          <a:xfrm>
            <a:off x="1000100" y="278605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/>
        </p:nvSpPr>
        <p:spPr>
          <a:xfrm>
            <a:off x="2500298" y="278605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円/楕円 10"/>
          <p:cNvSpPr/>
          <p:nvPr/>
        </p:nvSpPr>
        <p:spPr>
          <a:xfrm>
            <a:off x="3929058" y="278605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円/楕円 11"/>
          <p:cNvSpPr/>
          <p:nvPr/>
        </p:nvSpPr>
        <p:spPr>
          <a:xfrm>
            <a:off x="5357818" y="271462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円/楕円 12"/>
          <p:cNvSpPr/>
          <p:nvPr/>
        </p:nvSpPr>
        <p:spPr>
          <a:xfrm>
            <a:off x="6786578" y="271462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0" y="4941168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6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500">
        <p:wipe/>
      </p:transition>
    </mc:Choice>
    <mc:Fallback xmlns="">
      <p:transition advTm="1500">
        <p:wip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円/楕円 3"/>
          <p:cNvSpPr/>
          <p:nvPr/>
        </p:nvSpPr>
        <p:spPr>
          <a:xfrm>
            <a:off x="3857620" y="114298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円/楕円 4"/>
          <p:cNvSpPr/>
          <p:nvPr/>
        </p:nvSpPr>
        <p:spPr>
          <a:xfrm>
            <a:off x="2428860" y="1214422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/楕円 5"/>
          <p:cNvSpPr/>
          <p:nvPr/>
        </p:nvSpPr>
        <p:spPr>
          <a:xfrm>
            <a:off x="1000100" y="1214422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円/楕円 6"/>
          <p:cNvSpPr/>
          <p:nvPr/>
        </p:nvSpPr>
        <p:spPr>
          <a:xfrm>
            <a:off x="5214942" y="114298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円/楕円 7"/>
          <p:cNvSpPr/>
          <p:nvPr/>
        </p:nvSpPr>
        <p:spPr>
          <a:xfrm>
            <a:off x="6643702" y="114298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円/楕円 8"/>
          <p:cNvSpPr/>
          <p:nvPr/>
        </p:nvSpPr>
        <p:spPr>
          <a:xfrm>
            <a:off x="1000100" y="278605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/>
        </p:nvSpPr>
        <p:spPr>
          <a:xfrm>
            <a:off x="2500298" y="278605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円/楕円 10"/>
          <p:cNvSpPr/>
          <p:nvPr/>
        </p:nvSpPr>
        <p:spPr>
          <a:xfrm>
            <a:off x="3929058" y="278605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円/楕円 11"/>
          <p:cNvSpPr/>
          <p:nvPr/>
        </p:nvSpPr>
        <p:spPr>
          <a:xfrm>
            <a:off x="5357818" y="271462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0" y="4941168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９と</a:t>
            </a:r>
            <a:endParaRPr kumimoji="1" lang="ja-JP" altLang="en-US" sz="66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500">
        <p:wipe/>
      </p:transition>
    </mc:Choice>
    <mc:Fallback xmlns="">
      <p:transition advTm="1500">
        <p:wip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円/楕円 6"/>
          <p:cNvSpPr/>
          <p:nvPr/>
        </p:nvSpPr>
        <p:spPr>
          <a:xfrm>
            <a:off x="5214942" y="114298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円/楕円 7"/>
          <p:cNvSpPr/>
          <p:nvPr/>
        </p:nvSpPr>
        <p:spPr>
          <a:xfrm>
            <a:off x="6643702" y="114298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円/楕円 8"/>
          <p:cNvSpPr/>
          <p:nvPr/>
        </p:nvSpPr>
        <p:spPr>
          <a:xfrm>
            <a:off x="1000100" y="278605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/>
        </p:nvSpPr>
        <p:spPr>
          <a:xfrm>
            <a:off x="2500298" y="278605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円/楕円 10"/>
          <p:cNvSpPr/>
          <p:nvPr/>
        </p:nvSpPr>
        <p:spPr>
          <a:xfrm>
            <a:off x="3929058" y="278605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円/楕円 11"/>
          <p:cNvSpPr/>
          <p:nvPr/>
        </p:nvSpPr>
        <p:spPr>
          <a:xfrm>
            <a:off x="5357818" y="271462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円/楕円 12"/>
          <p:cNvSpPr/>
          <p:nvPr/>
        </p:nvSpPr>
        <p:spPr>
          <a:xfrm>
            <a:off x="6786578" y="271462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0" y="4941168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７で</a:t>
            </a:r>
            <a:endParaRPr kumimoji="1" lang="ja-JP" altLang="en-US" sz="66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500">
        <p:wipe/>
      </p:transition>
    </mc:Choice>
    <mc:Fallback xmlns="">
      <p:transition advTm="1500">
        <p:wip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円/楕円 12"/>
          <p:cNvSpPr/>
          <p:nvPr/>
        </p:nvSpPr>
        <p:spPr>
          <a:xfrm>
            <a:off x="6786578" y="271462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0" y="4941168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１で</a:t>
            </a:r>
            <a:endParaRPr kumimoji="1" lang="ja-JP" altLang="en-US" sz="66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500">
        <p:wipe/>
      </p:transition>
    </mc:Choice>
    <mc:Fallback xmlns="">
      <p:transition advTm="1500">
        <p:wip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円/楕円 3"/>
          <p:cNvSpPr/>
          <p:nvPr/>
        </p:nvSpPr>
        <p:spPr>
          <a:xfrm>
            <a:off x="3857620" y="114298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円/楕円 4"/>
          <p:cNvSpPr/>
          <p:nvPr/>
        </p:nvSpPr>
        <p:spPr>
          <a:xfrm>
            <a:off x="2428860" y="1214422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/楕円 5"/>
          <p:cNvSpPr/>
          <p:nvPr/>
        </p:nvSpPr>
        <p:spPr>
          <a:xfrm>
            <a:off x="1000100" y="1214422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円/楕円 6"/>
          <p:cNvSpPr/>
          <p:nvPr/>
        </p:nvSpPr>
        <p:spPr>
          <a:xfrm>
            <a:off x="5214942" y="114298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円/楕円 7"/>
          <p:cNvSpPr/>
          <p:nvPr/>
        </p:nvSpPr>
        <p:spPr>
          <a:xfrm>
            <a:off x="6643702" y="114298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円/楕円 8"/>
          <p:cNvSpPr/>
          <p:nvPr/>
        </p:nvSpPr>
        <p:spPr>
          <a:xfrm>
            <a:off x="1000100" y="278605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/>
        </p:nvSpPr>
        <p:spPr>
          <a:xfrm>
            <a:off x="2500298" y="278605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円/楕円 10"/>
          <p:cNvSpPr/>
          <p:nvPr/>
        </p:nvSpPr>
        <p:spPr>
          <a:xfrm>
            <a:off x="3929058" y="278605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円/楕円 11"/>
          <p:cNvSpPr/>
          <p:nvPr/>
        </p:nvSpPr>
        <p:spPr>
          <a:xfrm>
            <a:off x="5357818" y="271462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円/楕円 12"/>
          <p:cNvSpPr/>
          <p:nvPr/>
        </p:nvSpPr>
        <p:spPr>
          <a:xfrm>
            <a:off x="6786578" y="271462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0" y="4941168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</a:t>
            </a:r>
            <a:endParaRPr kumimoji="1" lang="ja-JP" altLang="en-US" sz="66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500">
        <p:wipe/>
      </p:transition>
    </mc:Choice>
    <mc:Fallback xmlns="">
      <p:transition advTm="1500">
        <p:wip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円/楕円 3"/>
          <p:cNvSpPr/>
          <p:nvPr/>
        </p:nvSpPr>
        <p:spPr>
          <a:xfrm>
            <a:off x="3857620" y="114298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円/楕円 4"/>
          <p:cNvSpPr/>
          <p:nvPr/>
        </p:nvSpPr>
        <p:spPr>
          <a:xfrm>
            <a:off x="2428860" y="1214422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/楕円 5"/>
          <p:cNvSpPr/>
          <p:nvPr/>
        </p:nvSpPr>
        <p:spPr>
          <a:xfrm>
            <a:off x="1000100" y="1214422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円/楕円 6"/>
          <p:cNvSpPr/>
          <p:nvPr/>
        </p:nvSpPr>
        <p:spPr>
          <a:xfrm>
            <a:off x="5214942" y="114298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円/楕円 7"/>
          <p:cNvSpPr/>
          <p:nvPr/>
        </p:nvSpPr>
        <p:spPr>
          <a:xfrm>
            <a:off x="6643702" y="114298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円/楕円 8"/>
          <p:cNvSpPr/>
          <p:nvPr/>
        </p:nvSpPr>
        <p:spPr>
          <a:xfrm>
            <a:off x="1000100" y="278605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/>
        </p:nvSpPr>
        <p:spPr>
          <a:xfrm>
            <a:off x="2500298" y="278605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0" y="4941168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７と</a:t>
            </a:r>
            <a:endParaRPr kumimoji="1" lang="ja-JP" altLang="en-US" sz="66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500">
        <p:wipe/>
      </p:transition>
    </mc:Choice>
    <mc:Fallback xmlns="">
      <p:transition advTm="1500">
        <p:wip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円/楕円 10"/>
          <p:cNvSpPr/>
          <p:nvPr/>
        </p:nvSpPr>
        <p:spPr>
          <a:xfrm>
            <a:off x="3929058" y="278605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円/楕円 11"/>
          <p:cNvSpPr/>
          <p:nvPr/>
        </p:nvSpPr>
        <p:spPr>
          <a:xfrm>
            <a:off x="5357818" y="271462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円/楕円 12"/>
          <p:cNvSpPr/>
          <p:nvPr/>
        </p:nvSpPr>
        <p:spPr>
          <a:xfrm>
            <a:off x="6786578" y="271462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0" y="4941168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３で</a:t>
            </a:r>
            <a:endParaRPr kumimoji="1" lang="ja-JP" altLang="en-US" sz="66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500">
        <p:wipe/>
      </p:transition>
    </mc:Choice>
    <mc:Fallback xmlns="">
      <p:transition advTm="1500">
        <p:wip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円/楕円 3"/>
          <p:cNvSpPr/>
          <p:nvPr/>
        </p:nvSpPr>
        <p:spPr>
          <a:xfrm>
            <a:off x="3857620" y="114298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円/楕円 4"/>
          <p:cNvSpPr/>
          <p:nvPr/>
        </p:nvSpPr>
        <p:spPr>
          <a:xfrm>
            <a:off x="2428860" y="1214422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/楕円 5"/>
          <p:cNvSpPr/>
          <p:nvPr/>
        </p:nvSpPr>
        <p:spPr>
          <a:xfrm>
            <a:off x="1000100" y="1214422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円/楕円 6"/>
          <p:cNvSpPr/>
          <p:nvPr/>
        </p:nvSpPr>
        <p:spPr>
          <a:xfrm>
            <a:off x="5214942" y="114298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円/楕円 7"/>
          <p:cNvSpPr/>
          <p:nvPr/>
        </p:nvSpPr>
        <p:spPr>
          <a:xfrm>
            <a:off x="6643702" y="114298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円/楕円 8"/>
          <p:cNvSpPr/>
          <p:nvPr/>
        </p:nvSpPr>
        <p:spPr>
          <a:xfrm>
            <a:off x="1000100" y="278605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/>
        </p:nvSpPr>
        <p:spPr>
          <a:xfrm>
            <a:off x="2500298" y="278605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円/楕円 10"/>
          <p:cNvSpPr/>
          <p:nvPr/>
        </p:nvSpPr>
        <p:spPr>
          <a:xfrm>
            <a:off x="3929058" y="278605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円/楕円 11"/>
          <p:cNvSpPr/>
          <p:nvPr/>
        </p:nvSpPr>
        <p:spPr>
          <a:xfrm>
            <a:off x="5357818" y="271462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円/楕円 12"/>
          <p:cNvSpPr/>
          <p:nvPr/>
        </p:nvSpPr>
        <p:spPr>
          <a:xfrm>
            <a:off x="6786578" y="271462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0" y="4941168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</a:t>
            </a:r>
            <a:endParaRPr kumimoji="1" lang="ja-JP" altLang="en-US" sz="66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500">
        <p:wipe/>
      </p:transition>
    </mc:Choice>
    <mc:Fallback xmlns="">
      <p:transition advTm="1500">
        <p:wip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円/楕円 4"/>
          <p:cNvSpPr/>
          <p:nvPr/>
        </p:nvSpPr>
        <p:spPr>
          <a:xfrm>
            <a:off x="2428860" y="1214422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/楕円 5"/>
          <p:cNvSpPr/>
          <p:nvPr/>
        </p:nvSpPr>
        <p:spPr>
          <a:xfrm>
            <a:off x="1000100" y="1214422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0" y="4941168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２と</a:t>
            </a:r>
            <a:endParaRPr kumimoji="1" lang="ja-JP" altLang="en-US" sz="66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500">
        <p:wipe/>
      </p:transition>
    </mc:Choice>
    <mc:Fallback xmlns="">
      <p:transition advTm="1500">
        <p:wip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円/楕円 3"/>
          <p:cNvSpPr/>
          <p:nvPr/>
        </p:nvSpPr>
        <p:spPr>
          <a:xfrm>
            <a:off x="3857620" y="114298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円/楕円 6"/>
          <p:cNvSpPr/>
          <p:nvPr/>
        </p:nvSpPr>
        <p:spPr>
          <a:xfrm>
            <a:off x="5214942" y="114298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円/楕円 7"/>
          <p:cNvSpPr/>
          <p:nvPr/>
        </p:nvSpPr>
        <p:spPr>
          <a:xfrm>
            <a:off x="6643702" y="114298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円/楕円 8"/>
          <p:cNvSpPr/>
          <p:nvPr/>
        </p:nvSpPr>
        <p:spPr>
          <a:xfrm>
            <a:off x="1000100" y="278605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/>
        </p:nvSpPr>
        <p:spPr>
          <a:xfrm>
            <a:off x="2500298" y="278605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円/楕円 10"/>
          <p:cNvSpPr/>
          <p:nvPr/>
        </p:nvSpPr>
        <p:spPr>
          <a:xfrm>
            <a:off x="3929058" y="278605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円/楕円 11"/>
          <p:cNvSpPr/>
          <p:nvPr/>
        </p:nvSpPr>
        <p:spPr>
          <a:xfrm>
            <a:off x="5357818" y="271462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円/楕円 12"/>
          <p:cNvSpPr/>
          <p:nvPr/>
        </p:nvSpPr>
        <p:spPr>
          <a:xfrm>
            <a:off x="6786578" y="271462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0" y="4941168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８で</a:t>
            </a:r>
            <a:endParaRPr kumimoji="1" lang="ja-JP" altLang="en-US" sz="66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500">
        <p:wipe/>
      </p:transition>
    </mc:Choice>
    <mc:Fallback xmlns="">
      <p:transition advTm="1500">
        <p:wip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円/楕円 3"/>
          <p:cNvSpPr/>
          <p:nvPr/>
        </p:nvSpPr>
        <p:spPr>
          <a:xfrm>
            <a:off x="3857620" y="114298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円/楕円 4"/>
          <p:cNvSpPr/>
          <p:nvPr/>
        </p:nvSpPr>
        <p:spPr>
          <a:xfrm>
            <a:off x="2428860" y="1214422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/楕円 5"/>
          <p:cNvSpPr/>
          <p:nvPr/>
        </p:nvSpPr>
        <p:spPr>
          <a:xfrm>
            <a:off x="1000100" y="1214422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円/楕円 6"/>
          <p:cNvSpPr/>
          <p:nvPr/>
        </p:nvSpPr>
        <p:spPr>
          <a:xfrm>
            <a:off x="5214942" y="114298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円/楕円 7"/>
          <p:cNvSpPr/>
          <p:nvPr/>
        </p:nvSpPr>
        <p:spPr>
          <a:xfrm>
            <a:off x="6643702" y="114298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円/楕円 8"/>
          <p:cNvSpPr/>
          <p:nvPr/>
        </p:nvSpPr>
        <p:spPr>
          <a:xfrm>
            <a:off x="1000100" y="278605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/>
        </p:nvSpPr>
        <p:spPr>
          <a:xfrm>
            <a:off x="2500298" y="278605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円/楕円 10"/>
          <p:cNvSpPr/>
          <p:nvPr/>
        </p:nvSpPr>
        <p:spPr>
          <a:xfrm>
            <a:off x="3929058" y="278605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円/楕円 11"/>
          <p:cNvSpPr/>
          <p:nvPr/>
        </p:nvSpPr>
        <p:spPr>
          <a:xfrm>
            <a:off x="5357818" y="271462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円/楕円 12"/>
          <p:cNvSpPr/>
          <p:nvPr/>
        </p:nvSpPr>
        <p:spPr>
          <a:xfrm>
            <a:off x="6786578" y="271462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0" y="4941168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</a:t>
            </a:r>
            <a:endParaRPr kumimoji="1" lang="ja-JP" altLang="en-US" sz="66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500">
        <p:wipe/>
      </p:transition>
    </mc:Choice>
    <mc:Fallback xmlns="">
      <p:transition advTm="1500">
        <p:wip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円/楕円 3"/>
          <p:cNvSpPr/>
          <p:nvPr/>
        </p:nvSpPr>
        <p:spPr>
          <a:xfrm>
            <a:off x="3857620" y="114298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円/楕円 4"/>
          <p:cNvSpPr/>
          <p:nvPr/>
        </p:nvSpPr>
        <p:spPr>
          <a:xfrm>
            <a:off x="2428860" y="1214422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/楕円 5"/>
          <p:cNvSpPr/>
          <p:nvPr/>
        </p:nvSpPr>
        <p:spPr>
          <a:xfrm>
            <a:off x="1000100" y="1214422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円/楕円 6"/>
          <p:cNvSpPr/>
          <p:nvPr/>
        </p:nvSpPr>
        <p:spPr>
          <a:xfrm>
            <a:off x="5214942" y="114298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円/楕円 7"/>
          <p:cNvSpPr/>
          <p:nvPr/>
        </p:nvSpPr>
        <p:spPr>
          <a:xfrm>
            <a:off x="6643702" y="114298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円/楕円 8"/>
          <p:cNvSpPr/>
          <p:nvPr/>
        </p:nvSpPr>
        <p:spPr>
          <a:xfrm>
            <a:off x="1000100" y="278605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/>
        </p:nvSpPr>
        <p:spPr>
          <a:xfrm>
            <a:off x="2500298" y="278605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円/楕円 10"/>
          <p:cNvSpPr/>
          <p:nvPr/>
        </p:nvSpPr>
        <p:spPr>
          <a:xfrm>
            <a:off x="3929058" y="278605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円/楕円 11"/>
          <p:cNvSpPr/>
          <p:nvPr/>
        </p:nvSpPr>
        <p:spPr>
          <a:xfrm>
            <a:off x="5357818" y="271462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円/楕円 12"/>
          <p:cNvSpPr/>
          <p:nvPr/>
        </p:nvSpPr>
        <p:spPr>
          <a:xfrm>
            <a:off x="6786578" y="271462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0" y="4941168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</a:t>
            </a:r>
            <a:endParaRPr kumimoji="1" lang="ja-JP" altLang="en-US" sz="66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500">
        <p:wipe/>
      </p:transition>
    </mc:Choice>
    <mc:Fallback xmlns="">
      <p:transition advTm="1500">
        <p:wip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円/楕円 3"/>
          <p:cNvSpPr/>
          <p:nvPr/>
        </p:nvSpPr>
        <p:spPr>
          <a:xfrm>
            <a:off x="3857620" y="114298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円/楕円 4"/>
          <p:cNvSpPr/>
          <p:nvPr/>
        </p:nvSpPr>
        <p:spPr>
          <a:xfrm>
            <a:off x="2428860" y="1214422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/楕円 5"/>
          <p:cNvSpPr/>
          <p:nvPr/>
        </p:nvSpPr>
        <p:spPr>
          <a:xfrm>
            <a:off x="1000100" y="1214422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円/楕円 6"/>
          <p:cNvSpPr/>
          <p:nvPr/>
        </p:nvSpPr>
        <p:spPr>
          <a:xfrm>
            <a:off x="5214942" y="114298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円/楕円 7"/>
          <p:cNvSpPr/>
          <p:nvPr/>
        </p:nvSpPr>
        <p:spPr>
          <a:xfrm>
            <a:off x="6643702" y="114298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0" y="4941168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５と</a:t>
            </a:r>
            <a:endParaRPr kumimoji="1" lang="ja-JP" altLang="en-US" sz="66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500">
        <p:wipe/>
      </p:transition>
    </mc:Choice>
    <mc:Fallback xmlns="">
      <p:transition advTm="1500">
        <p:wip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円/楕円 8"/>
          <p:cNvSpPr/>
          <p:nvPr/>
        </p:nvSpPr>
        <p:spPr>
          <a:xfrm>
            <a:off x="1000100" y="278605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/>
        </p:nvSpPr>
        <p:spPr>
          <a:xfrm>
            <a:off x="2500298" y="278605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円/楕円 10"/>
          <p:cNvSpPr/>
          <p:nvPr/>
        </p:nvSpPr>
        <p:spPr>
          <a:xfrm>
            <a:off x="3929058" y="278605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円/楕円 11"/>
          <p:cNvSpPr/>
          <p:nvPr/>
        </p:nvSpPr>
        <p:spPr>
          <a:xfrm>
            <a:off x="5357818" y="271462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円/楕円 12"/>
          <p:cNvSpPr/>
          <p:nvPr/>
        </p:nvSpPr>
        <p:spPr>
          <a:xfrm>
            <a:off x="6786578" y="271462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0" y="4941168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５で</a:t>
            </a:r>
            <a:endParaRPr kumimoji="1" lang="ja-JP" altLang="en-US" sz="66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500">
        <p:wipe/>
      </p:transition>
    </mc:Choice>
    <mc:Fallback xmlns="">
      <p:transition advTm="1500">
        <p:wip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円/楕円 3"/>
          <p:cNvSpPr/>
          <p:nvPr/>
        </p:nvSpPr>
        <p:spPr>
          <a:xfrm>
            <a:off x="3857620" y="114298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円/楕円 4"/>
          <p:cNvSpPr/>
          <p:nvPr/>
        </p:nvSpPr>
        <p:spPr>
          <a:xfrm>
            <a:off x="2428860" y="1214422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/楕円 5"/>
          <p:cNvSpPr/>
          <p:nvPr/>
        </p:nvSpPr>
        <p:spPr>
          <a:xfrm>
            <a:off x="1000100" y="1214422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円/楕円 6"/>
          <p:cNvSpPr/>
          <p:nvPr/>
        </p:nvSpPr>
        <p:spPr>
          <a:xfrm>
            <a:off x="5214942" y="114298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円/楕円 7"/>
          <p:cNvSpPr/>
          <p:nvPr/>
        </p:nvSpPr>
        <p:spPr>
          <a:xfrm>
            <a:off x="6643702" y="114298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円/楕円 8"/>
          <p:cNvSpPr/>
          <p:nvPr/>
        </p:nvSpPr>
        <p:spPr>
          <a:xfrm>
            <a:off x="1000100" y="278605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/>
        </p:nvSpPr>
        <p:spPr>
          <a:xfrm>
            <a:off x="2500298" y="278605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円/楕円 10"/>
          <p:cNvSpPr/>
          <p:nvPr/>
        </p:nvSpPr>
        <p:spPr>
          <a:xfrm>
            <a:off x="3929058" y="278605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円/楕円 11"/>
          <p:cNvSpPr/>
          <p:nvPr/>
        </p:nvSpPr>
        <p:spPr>
          <a:xfrm>
            <a:off x="5357818" y="271462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円/楕円 12"/>
          <p:cNvSpPr/>
          <p:nvPr/>
        </p:nvSpPr>
        <p:spPr>
          <a:xfrm>
            <a:off x="6786578" y="271462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0" y="4941168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</a:t>
            </a:r>
            <a:endParaRPr kumimoji="1" lang="ja-JP" altLang="en-US" sz="66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500">
        <p:wipe/>
      </p:transition>
    </mc:Choice>
    <mc:Fallback xmlns="">
      <p:transition advTm="1500">
        <p:wip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円/楕円 3"/>
          <p:cNvSpPr/>
          <p:nvPr/>
        </p:nvSpPr>
        <p:spPr>
          <a:xfrm>
            <a:off x="3857620" y="114298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円/楕円 4"/>
          <p:cNvSpPr/>
          <p:nvPr/>
        </p:nvSpPr>
        <p:spPr>
          <a:xfrm>
            <a:off x="2428860" y="1214422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/楕円 5"/>
          <p:cNvSpPr/>
          <p:nvPr/>
        </p:nvSpPr>
        <p:spPr>
          <a:xfrm>
            <a:off x="1000100" y="1214422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円/楕円 6"/>
          <p:cNvSpPr/>
          <p:nvPr/>
        </p:nvSpPr>
        <p:spPr>
          <a:xfrm>
            <a:off x="5214942" y="114298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0" y="4941168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４と</a:t>
            </a:r>
            <a:endParaRPr kumimoji="1" lang="ja-JP" altLang="en-US" sz="66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500">
        <p:wipe/>
      </p:transition>
    </mc:Choice>
    <mc:Fallback xmlns="">
      <p:transition advTm="1500">
        <p:wip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円/楕円 7"/>
          <p:cNvSpPr/>
          <p:nvPr/>
        </p:nvSpPr>
        <p:spPr>
          <a:xfrm>
            <a:off x="6643702" y="114298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円/楕円 8"/>
          <p:cNvSpPr/>
          <p:nvPr/>
        </p:nvSpPr>
        <p:spPr>
          <a:xfrm>
            <a:off x="1000100" y="278605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/>
        </p:nvSpPr>
        <p:spPr>
          <a:xfrm>
            <a:off x="2500298" y="278605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円/楕円 10"/>
          <p:cNvSpPr/>
          <p:nvPr/>
        </p:nvSpPr>
        <p:spPr>
          <a:xfrm>
            <a:off x="3929058" y="278605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円/楕円 11"/>
          <p:cNvSpPr/>
          <p:nvPr/>
        </p:nvSpPr>
        <p:spPr>
          <a:xfrm>
            <a:off x="5357818" y="271462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円/楕円 12"/>
          <p:cNvSpPr/>
          <p:nvPr/>
        </p:nvSpPr>
        <p:spPr>
          <a:xfrm>
            <a:off x="6786578" y="271462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0" y="4941168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６で</a:t>
            </a:r>
            <a:endParaRPr kumimoji="1" lang="ja-JP" altLang="en-US" sz="66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500">
        <p:wipe/>
      </p:transition>
    </mc:Choice>
    <mc:Fallback xmlns="">
      <p:transition advTm="1500">
        <p:wip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円/楕円 3"/>
          <p:cNvSpPr/>
          <p:nvPr/>
        </p:nvSpPr>
        <p:spPr>
          <a:xfrm>
            <a:off x="3857620" y="114298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円/楕円 4"/>
          <p:cNvSpPr/>
          <p:nvPr/>
        </p:nvSpPr>
        <p:spPr>
          <a:xfrm>
            <a:off x="2428860" y="1214422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/楕円 5"/>
          <p:cNvSpPr/>
          <p:nvPr/>
        </p:nvSpPr>
        <p:spPr>
          <a:xfrm>
            <a:off x="1000100" y="1214422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円/楕円 6"/>
          <p:cNvSpPr/>
          <p:nvPr/>
        </p:nvSpPr>
        <p:spPr>
          <a:xfrm>
            <a:off x="5214942" y="114298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円/楕円 7"/>
          <p:cNvSpPr/>
          <p:nvPr/>
        </p:nvSpPr>
        <p:spPr>
          <a:xfrm>
            <a:off x="6643702" y="1142984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円/楕円 8"/>
          <p:cNvSpPr/>
          <p:nvPr/>
        </p:nvSpPr>
        <p:spPr>
          <a:xfrm>
            <a:off x="1000100" y="278605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/>
        </p:nvSpPr>
        <p:spPr>
          <a:xfrm>
            <a:off x="2500298" y="278605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円/楕円 10"/>
          <p:cNvSpPr/>
          <p:nvPr/>
        </p:nvSpPr>
        <p:spPr>
          <a:xfrm>
            <a:off x="3929058" y="2786058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円/楕円 11"/>
          <p:cNvSpPr/>
          <p:nvPr/>
        </p:nvSpPr>
        <p:spPr>
          <a:xfrm>
            <a:off x="5357818" y="271462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円/楕円 12"/>
          <p:cNvSpPr/>
          <p:nvPr/>
        </p:nvSpPr>
        <p:spPr>
          <a:xfrm>
            <a:off x="6786578" y="2714620"/>
            <a:ext cx="1071570" cy="1143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0" y="4941168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</a:t>
            </a:r>
            <a:endParaRPr kumimoji="1" lang="ja-JP" altLang="en-US" sz="66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500">
        <p:wipe/>
      </p:transition>
    </mc:Choice>
    <mc:Fallback xmlns="">
      <p:transition advTm="1500">
        <p:wipe/>
      </p:transition>
    </mc:Fallback>
  </mc:AlternateContent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45</Words>
  <Application>Microsoft Office PowerPoint</Application>
  <PresentationFormat>画面に合わせる (4:3)</PresentationFormat>
  <Paragraphs>27</Paragraphs>
  <Slides>27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27</vt:i4>
      </vt:variant>
    </vt:vector>
  </HeadingPairs>
  <TitlesOfParts>
    <vt:vector size="31" baseType="lpstr">
      <vt:lpstr>UD デジタル 教科書体 N-B</vt:lpstr>
      <vt:lpstr>Arial</vt:lpstr>
      <vt:lpstr>Calibri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吹田市教育委員会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吹田市教育委員会</dc:creator>
  <cp:lastModifiedBy>吉原　吏輝(T)ictsupport16</cp:lastModifiedBy>
  <cp:revision>5</cp:revision>
  <dcterms:created xsi:type="dcterms:W3CDTF">2014-09-08T09:27:53Z</dcterms:created>
  <dcterms:modified xsi:type="dcterms:W3CDTF">2025-11-20T04:08:33Z</dcterms:modified>
</cp:coreProperties>
</file>