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8" r:id="rId2"/>
    <p:sldId id="281" r:id="rId3"/>
    <p:sldId id="276" r:id="rId4"/>
    <p:sldId id="282" r:id="rId5"/>
    <p:sldId id="262" r:id="rId6"/>
    <p:sldId id="283" r:id="rId7"/>
    <p:sldId id="284" r:id="rId8"/>
    <p:sldId id="279" r:id="rId9"/>
    <p:sldId id="277" r:id="rId10"/>
    <p:sldId id="287" r:id="rId11"/>
    <p:sldId id="285" r:id="rId12"/>
    <p:sldId id="286" r:id="rId13"/>
    <p:sldId id="280" r:id="rId14"/>
    <p:sldId id="266" r:id="rId15"/>
    <p:sldId id="263" r:id="rId16"/>
    <p:sldId id="273" r:id="rId17"/>
    <p:sldId id="269" r:id="rId18"/>
    <p:sldId id="271" r:id="rId19"/>
    <p:sldId id="267" r:id="rId20"/>
    <p:sldId id="275" r:id="rId21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585" autoAdjust="0"/>
  </p:normalViewPr>
  <p:slideViewPr>
    <p:cSldViewPr>
      <p:cViewPr varScale="1">
        <p:scale>
          <a:sx n="92" d="100"/>
          <a:sy n="92" d="100"/>
        </p:scale>
        <p:origin x="1186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0868D-AD3E-4BD5-B2B6-776494A38828}" type="datetimeFigureOut">
              <a:rPr kumimoji="1" lang="ja-JP" altLang="en-US" smtClean="0"/>
              <a:pPr/>
              <a:t>2025/11/20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38321-6AEC-4775-95AF-898FEB0C083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2000">
        <p:cut/>
      </p:transition>
    </mc:Choice>
    <mc:Fallback xmlns="">
      <p:transition advClick="0" advTm="2000">
        <p:cut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0868D-AD3E-4BD5-B2B6-776494A38828}" type="datetimeFigureOut">
              <a:rPr kumimoji="1" lang="ja-JP" altLang="en-US" smtClean="0"/>
              <a:pPr/>
              <a:t>2025/11/20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38321-6AEC-4775-95AF-898FEB0C083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2000">
        <p:cut/>
      </p:transition>
    </mc:Choice>
    <mc:Fallback xmlns="">
      <p:transition advClick="0" advTm="2000">
        <p:cut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0868D-AD3E-4BD5-B2B6-776494A38828}" type="datetimeFigureOut">
              <a:rPr kumimoji="1" lang="ja-JP" altLang="en-US" smtClean="0"/>
              <a:pPr/>
              <a:t>2025/11/20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38321-6AEC-4775-95AF-898FEB0C083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2000">
        <p:cut/>
      </p:transition>
    </mc:Choice>
    <mc:Fallback xmlns="">
      <p:transition advClick="0" advTm="2000">
        <p:cut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0868D-AD3E-4BD5-B2B6-776494A38828}" type="datetimeFigureOut">
              <a:rPr kumimoji="1" lang="ja-JP" altLang="en-US" smtClean="0"/>
              <a:pPr/>
              <a:t>2025/11/20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38321-6AEC-4775-95AF-898FEB0C083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2000">
        <p:cut/>
      </p:transition>
    </mc:Choice>
    <mc:Fallback xmlns="">
      <p:transition advClick="0" advTm="2000">
        <p:cut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0868D-AD3E-4BD5-B2B6-776494A38828}" type="datetimeFigureOut">
              <a:rPr kumimoji="1" lang="ja-JP" altLang="en-US" smtClean="0"/>
              <a:pPr/>
              <a:t>2025/11/20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38321-6AEC-4775-95AF-898FEB0C083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2000">
        <p:cut/>
      </p:transition>
    </mc:Choice>
    <mc:Fallback xmlns="">
      <p:transition advClick="0" advTm="2000">
        <p:cut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0868D-AD3E-4BD5-B2B6-776494A38828}" type="datetimeFigureOut">
              <a:rPr kumimoji="1" lang="ja-JP" altLang="en-US" smtClean="0"/>
              <a:pPr/>
              <a:t>2025/11/20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38321-6AEC-4775-95AF-898FEB0C083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2000">
        <p:cut/>
      </p:transition>
    </mc:Choice>
    <mc:Fallback xmlns="">
      <p:transition advClick="0" advTm="2000">
        <p:cut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0868D-AD3E-4BD5-B2B6-776494A38828}" type="datetimeFigureOut">
              <a:rPr kumimoji="1" lang="ja-JP" altLang="en-US" smtClean="0"/>
              <a:pPr/>
              <a:t>2025/11/20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38321-6AEC-4775-95AF-898FEB0C083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2000">
        <p:cut/>
      </p:transition>
    </mc:Choice>
    <mc:Fallback xmlns="">
      <p:transition advClick="0" advTm="2000">
        <p:cut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0868D-AD3E-4BD5-B2B6-776494A38828}" type="datetimeFigureOut">
              <a:rPr kumimoji="1" lang="ja-JP" altLang="en-US" smtClean="0"/>
              <a:pPr/>
              <a:t>2025/11/20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38321-6AEC-4775-95AF-898FEB0C083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2000">
        <p:cut/>
      </p:transition>
    </mc:Choice>
    <mc:Fallback xmlns="">
      <p:transition advClick="0" advTm="2000">
        <p:cut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0868D-AD3E-4BD5-B2B6-776494A38828}" type="datetimeFigureOut">
              <a:rPr kumimoji="1" lang="ja-JP" altLang="en-US" smtClean="0"/>
              <a:pPr/>
              <a:t>2025/11/20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38321-6AEC-4775-95AF-898FEB0C083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2000">
        <p:cut/>
      </p:transition>
    </mc:Choice>
    <mc:Fallback xmlns="">
      <p:transition advClick="0" advTm="2000">
        <p:cut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0868D-AD3E-4BD5-B2B6-776494A38828}" type="datetimeFigureOut">
              <a:rPr kumimoji="1" lang="ja-JP" altLang="en-US" smtClean="0"/>
              <a:pPr/>
              <a:t>2025/11/20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38321-6AEC-4775-95AF-898FEB0C083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2000">
        <p:cut/>
      </p:transition>
    </mc:Choice>
    <mc:Fallback xmlns="">
      <p:transition advClick="0" advTm="2000">
        <p:cut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0868D-AD3E-4BD5-B2B6-776494A38828}" type="datetimeFigureOut">
              <a:rPr kumimoji="1" lang="ja-JP" altLang="en-US" smtClean="0"/>
              <a:pPr/>
              <a:t>2025/11/20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38321-6AEC-4775-95AF-898FEB0C083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2000">
        <p:cut/>
      </p:transition>
    </mc:Choice>
    <mc:Fallback xmlns="">
      <p:transition advClick="0" advTm="2000">
        <p:cut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A0868D-AD3E-4BD5-B2B6-776494A38828}" type="datetimeFigureOut">
              <a:rPr kumimoji="1" lang="ja-JP" altLang="en-US" smtClean="0"/>
              <a:pPr/>
              <a:t>2025/11/20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38321-6AEC-4775-95AF-898FEB0C083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100" advClick="0" advTm="2000">
        <p:cut/>
      </p:transition>
    </mc:Choice>
    <mc:Fallback xmlns="">
      <p:transition advClick="0" advTm="2000">
        <p:cut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円/楕円 9"/>
          <p:cNvSpPr/>
          <p:nvPr/>
        </p:nvSpPr>
        <p:spPr>
          <a:xfrm>
            <a:off x="3851920" y="2564904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-8724" y="5588517"/>
            <a:ext cx="91450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43492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2000">
        <p:cut/>
      </p:transition>
    </mc:Choice>
    <mc:Fallback xmlns="">
      <p:transition advClick="0" advTm="2000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円/楕円 3"/>
          <p:cNvSpPr/>
          <p:nvPr/>
        </p:nvSpPr>
        <p:spPr>
          <a:xfrm>
            <a:off x="1643042" y="1714488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円/楕円 4"/>
          <p:cNvSpPr/>
          <p:nvPr/>
        </p:nvSpPr>
        <p:spPr>
          <a:xfrm>
            <a:off x="3571868" y="4000504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円/楕円 5"/>
          <p:cNvSpPr/>
          <p:nvPr/>
        </p:nvSpPr>
        <p:spPr>
          <a:xfrm>
            <a:off x="5500694" y="928670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円/楕円 9"/>
          <p:cNvSpPr/>
          <p:nvPr/>
        </p:nvSpPr>
        <p:spPr>
          <a:xfrm>
            <a:off x="6572264" y="3857628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円/楕円 6"/>
          <p:cNvSpPr/>
          <p:nvPr/>
        </p:nvSpPr>
        <p:spPr>
          <a:xfrm>
            <a:off x="3786182" y="1643050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-8724" y="5588517"/>
            <a:ext cx="91450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５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6111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2000">
        <p:cut/>
      </p:transition>
    </mc:Choice>
    <mc:Fallback xmlns="">
      <p:transition advClick="0" advTm="2000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円/楕円 3"/>
          <p:cNvSpPr/>
          <p:nvPr/>
        </p:nvSpPr>
        <p:spPr>
          <a:xfrm>
            <a:off x="1643042" y="1714488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円/楕円 4"/>
          <p:cNvSpPr/>
          <p:nvPr/>
        </p:nvSpPr>
        <p:spPr>
          <a:xfrm>
            <a:off x="3571868" y="4000504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円/楕円 5"/>
          <p:cNvSpPr/>
          <p:nvPr/>
        </p:nvSpPr>
        <p:spPr>
          <a:xfrm>
            <a:off x="5500694" y="928670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円/楕円 9"/>
          <p:cNvSpPr/>
          <p:nvPr/>
        </p:nvSpPr>
        <p:spPr>
          <a:xfrm>
            <a:off x="6572264" y="3857628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-8724" y="5588517"/>
            <a:ext cx="91450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30394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2000">
        <p:cut/>
      </p:transition>
    </mc:Choice>
    <mc:Fallback xmlns="">
      <p:transition advClick="0" advTm="2000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円/楕円 3"/>
          <p:cNvSpPr/>
          <p:nvPr/>
        </p:nvSpPr>
        <p:spPr>
          <a:xfrm>
            <a:off x="2472103" y="980728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円/楕円 4"/>
          <p:cNvSpPr/>
          <p:nvPr/>
        </p:nvSpPr>
        <p:spPr>
          <a:xfrm>
            <a:off x="3571868" y="4000504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円/楕円 9"/>
          <p:cNvSpPr/>
          <p:nvPr/>
        </p:nvSpPr>
        <p:spPr>
          <a:xfrm>
            <a:off x="5652120" y="2480503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-8724" y="5588517"/>
            <a:ext cx="91450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78169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2000">
        <p:cut/>
      </p:transition>
    </mc:Choice>
    <mc:Fallback xmlns="">
      <p:transition advClick="0" advTm="2000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円/楕円 3"/>
          <p:cNvSpPr/>
          <p:nvPr/>
        </p:nvSpPr>
        <p:spPr>
          <a:xfrm>
            <a:off x="1643042" y="1714488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円/楕円 4"/>
          <p:cNvSpPr/>
          <p:nvPr/>
        </p:nvSpPr>
        <p:spPr>
          <a:xfrm>
            <a:off x="3571868" y="4000504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円/楕円 5"/>
          <p:cNvSpPr/>
          <p:nvPr/>
        </p:nvSpPr>
        <p:spPr>
          <a:xfrm>
            <a:off x="5500694" y="928670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円/楕円 9"/>
          <p:cNvSpPr/>
          <p:nvPr/>
        </p:nvSpPr>
        <p:spPr>
          <a:xfrm>
            <a:off x="6572264" y="3857628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円/楕円 6"/>
          <p:cNvSpPr/>
          <p:nvPr/>
        </p:nvSpPr>
        <p:spPr>
          <a:xfrm>
            <a:off x="3786182" y="1643050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-8724" y="5588517"/>
            <a:ext cx="91450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５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196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2000">
        <p:cut/>
      </p:transition>
    </mc:Choice>
    <mc:Fallback xmlns="">
      <p:transition advClick="0" advTm="2000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円/楕円 3"/>
          <p:cNvSpPr/>
          <p:nvPr/>
        </p:nvSpPr>
        <p:spPr>
          <a:xfrm>
            <a:off x="1643042" y="1714488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円/楕円 4"/>
          <p:cNvSpPr/>
          <p:nvPr/>
        </p:nvSpPr>
        <p:spPr>
          <a:xfrm>
            <a:off x="3571868" y="4000504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円/楕円 5"/>
          <p:cNvSpPr/>
          <p:nvPr/>
        </p:nvSpPr>
        <p:spPr>
          <a:xfrm>
            <a:off x="5500694" y="928670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円/楕円 9"/>
          <p:cNvSpPr/>
          <p:nvPr/>
        </p:nvSpPr>
        <p:spPr>
          <a:xfrm>
            <a:off x="6572264" y="3857628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-8724" y="5588517"/>
            <a:ext cx="91450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2000">
        <p:cut/>
      </p:transition>
    </mc:Choice>
    <mc:Fallback xmlns="">
      <p:transition advClick="0" advTm="2000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円/楕円 3"/>
          <p:cNvSpPr/>
          <p:nvPr/>
        </p:nvSpPr>
        <p:spPr>
          <a:xfrm>
            <a:off x="1428728" y="928670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円/楕円 4"/>
          <p:cNvSpPr/>
          <p:nvPr/>
        </p:nvSpPr>
        <p:spPr>
          <a:xfrm>
            <a:off x="3571868" y="4000504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円/楕円 5"/>
          <p:cNvSpPr/>
          <p:nvPr/>
        </p:nvSpPr>
        <p:spPr>
          <a:xfrm>
            <a:off x="5500694" y="928670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円/楕円 9"/>
          <p:cNvSpPr/>
          <p:nvPr/>
        </p:nvSpPr>
        <p:spPr>
          <a:xfrm>
            <a:off x="6572264" y="3857628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円/楕円 6"/>
          <p:cNvSpPr/>
          <p:nvPr/>
        </p:nvSpPr>
        <p:spPr>
          <a:xfrm>
            <a:off x="3786182" y="1643050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円/楕円 7"/>
          <p:cNvSpPr/>
          <p:nvPr/>
        </p:nvSpPr>
        <p:spPr>
          <a:xfrm>
            <a:off x="1285852" y="3786190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-8724" y="5588517"/>
            <a:ext cx="91450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６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2000">
        <p:cut/>
      </p:transition>
    </mc:Choice>
    <mc:Fallback xmlns="">
      <p:transition advClick="0" advTm="2000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円/楕円 3"/>
          <p:cNvSpPr/>
          <p:nvPr/>
        </p:nvSpPr>
        <p:spPr>
          <a:xfrm>
            <a:off x="1428728" y="928670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円/楕円 4"/>
          <p:cNvSpPr/>
          <p:nvPr/>
        </p:nvSpPr>
        <p:spPr>
          <a:xfrm>
            <a:off x="3571868" y="4000504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円/楕円 5"/>
          <p:cNvSpPr/>
          <p:nvPr/>
        </p:nvSpPr>
        <p:spPr>
          <a:xfrm>
            <a:off x="5500694" y="928670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円/楕円 9"/>
          <p:cNvSpPr/>
          <p:nvPr/>
        </p:nvSpPr>
        <p:spPr>
          <a:xfrm>
            <a:off x="6572264" y="3857628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円/楕円 6"/>
          <p:cNvSpPr/>
          <p:nvPr/>
        </p:nvSpPr>
        <p:spPr>
          <a:xfrm>
            <a:off x="3786182" y="1643050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円/楕円 7"/>
          <p:cNvSpPr/>
          <p:nvPr/>
        </p:nvSpPr>
        <p:spPr>
          <a:xfrm>
            <a:off x="1285852" y="3786190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円/楕円 8"/>
          <p:cNvSpPr/>
          <p:nvPr/>
        </p:nvSpPr>
        <p:spPr>
          <a:xfrm>
            <a:off x="7286644" y="1857364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-8724" y="5588517"/>
            <a:ext cx="91450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７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2000">
        <p:cut/>
      </p:transition>
    </mc:Choice>
    <mc:Fallback xmlns="">
      <p:transition advClick="0" advTm="2000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円/楕円 3"/>
          <p:cNvSpPr/>
          <p:nvPr/>
        </p:nvSpPr>
        <p:spPr>
          <a:xfrm>
            <a:off x="1643042" y="1714488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円/楕円 4"/>
          <p:cNvSpPr/>
          <p:nvPr/>
        </p:nvSpPr>
        <p:spPr>
          <a:xfrm>
            <a:off x="3571868" y="4000504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円/楕円 5"/>
          <p:cNvSpPr/>
          <p:nvPr/>
        </p:nvSpPr>
        <p:spPr>
          <a:xfrm>
            <a:off x="5500694" y="928670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円/楕円 9"/>
          <p:cNvSpPr/>
          <p:nvPr/>
        </p:nvSpPr>
        <p:spPr>
          <a:xfrm>
            <a:off x="6572264" y="3857628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円/楕円 6"/>
          <p:cNvSpPr/>
          <p:nvPr/>
        </p:nvSpPr>
        <p:spPr>
          <a:xfrm>
            <a:off x="3786182" y="1643050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-8724" y="5588517"/>
            <a:ext cx="91450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５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2000">
        <p:cut/>
      </p:transition>
    </mc:Choice>
    <mc:Fallback xmlns="">
      <p:transition advClick="0" advTm="2000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円/楕円 3"/>
          <p:cNvSpPr/>
          <p:nvPr/>
        </p:nvSpPr>
        <p:spPr>
          <a:xfrm>
            <a:off x="1428728" y="928670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円/楕円 4"/>
          <p:cNvSpPr/>
          <p:nvPr/>
        </p:nvSpPr>
        <p:spPr>
          <a:xfrm>
            <a:off x="3571868" y="4000504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円/楕円 5"/>
          <p:cNvSpPr/>
          <p:nvPr/>
        </p:nvSpPr>
        <p:spPr>
          <a:xfrm>
            <a:off x="5500694" y="928670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円/楕円 9"/>
          <p:cNvSpPr/>
          <p:nvPr/>
        </p:nvSpPr>
        <p:spPr>
          <a:xfrm>
            <a:off x="6572264" y="3857628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円/楕円 6"/>
          <p:cNvSpPr/>
          <p:nvPr/>
        </p:nvSpPr>
        <p:spPr>
          <a:xfrm>
            <a:off x="3786182" y="1643050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円/楕円 7"/>
          <p:cNvSpPr/>
          <p:nvPr/>
        </p:nvSpPr>
        <p:spPr>
          <a:xfrm>
            <a:off x="1285852" y="3786190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円/楕円 8"/>
          <p:cNvSpPr/>
          <p:nvPr/>
        </p:nvSpPr>
        <p:spPr>
          <a:xfrm>
            <a:off x="7286644" y="1857364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-8724" y="5588517"/>
            <a:ext cx="91450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７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2000">
        <p:cut/>
      </p:transition>
    </mc:Choice>
    <mc:Fallback xmlns="">
      <p:transition advClick="0" advTm="2000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円/楕円 3"/>
          <p:cNvSpPr/>
          <p:nvPr/>
        </p:nvSpPr>
        <p:spPr>
          <a:xfrm>
            <a:off x="1428728" y="928670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円/楕円 4"/>
          <p:cNvSpPr/>
          <p:nvPr/>
        </p:nvSpPr>
        <p:spPr>
          <a:xfrm>
            <a:off x="3571868" y="4000504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円/楕円 5"/>
          <p:cNvSpPr/>
          <p:nvPr/>
        </p:nvSpPr>
        <p:spPr>
          <a:xfrm>
            <a:off x="5500694" y="928670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円/楕円 9"/>
          <p:cNvSpPr/>
          <p:nvPr/>
        </p:nvSpPr>
        <p:spPr>
          <a:xfrm>
            <a:off x="6572264" y="3857628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円/楕円 6"/>
          <p:cNvSpPr/>
          <p:nvPr/>
        </p:nvSpPr>
        <p:spPr>
          <a:xfrm>
            <a:off x="3786182" y="1643050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円/楕円 7"/>
          <p:cNvSpPr/>
          <p:nvPr/>
        </p:nvSpPr>
        <p:spPr>
          <a:xfrm>
            <a:off x="1285852" y="3786190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-8724" y="5588517"/>
            <a:ext cx="91450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６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2000">
        <p:cut/>
      </p:transition>
    </mc:Choice>
    <mc:Fallback xmlns="">
      <p:transition advClick="0" advTm="2000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円/楕円 3"/>
          <p:cNvSpPr/>
          <p:nvPr/>
        </p:nvSpPr>
        <p:spPr>
          <a:xfrm>
            <a:off x="2195736" y="2852936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円/楕円 9"/>
          <p:cNvSpPr/>
          <p:nvPr/>
        </p:nvSpPr>
        <p:spPr>
          <a:xfrm>
            <a:off x="5652120" y="2480503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-8724" y="5588517"/>
            <a:ext cx="91450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05721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2000">
        <p:cut/>
      </p:transition>
    </mc:Choice>
    <mc:Fallback xmlns="">
      <p:transition advClick="0" advTm="2000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円/楕円 3"/>
          <p:cNvSpPr/>
          <p:nvPr/>
        </p:nvSpPr>
        <p:spPr>
          <a:xfrm>
            <a:off x="1428728" y="928670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円/楕円 4"/>
          <p:cNvSpPr/>
          <p:nvPr/>
        </p:nvSpPr>
        <p:spPr>
          <a:xfrm>
            <a:off x="3571868" y="4000504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円/楕円 5"/>
          <p:cNvSpPr/>
          <p:nvPr/>
        </p:nvSpPr>
        <p:spPr>
          <a:xfrm>
            <a:off x="5500694" y="928670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円/楕円 9"/>
          <p:cNvSpPr/>
          <p:nvPr/>
        </p:nvSpPr>
        <p:spPr>
          <a:xfrm>
            <a:off x="6572264" y="3857628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円/楕円 6"/>
          <p:cNvSpPr/>
          <p:nvPr/>
        </p:nvSpPr>
        <p:spPr>
          <a:xfrm>
            <a:off x="3786182" y="1643050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円/楕円 7"/>
          <p:cNvSpPr/>
          <p:nvPr/>
        </p:nvSpPr>
        <p:spPr>
          <a:xfrm>
            <a:off x="1285852" y="3786190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円/楕円 8"/>
          <p:cNvSpPr/>
          <p:nvPr/>
        </p:nvSpPr>
        <p:spPr>
          <a:xfrm>
            <a:off x="7286644" y="1857364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-8724" y="5588517"/>
            <a:ext cx="91450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７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2000">
        <p:cut/>
      </p:transition>
    </mc:Choice>
    <mc:Fallback xmlns="">
      <p:transition advClick="0" advTm="2000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円/楕円 3"/>
          <p:cNvSpPr/>
          <p:nvPr/>
        </p:nvSpPr>
        <p:spPr>
          <a:xfrm>
            <a:off x="2472103" y="980728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円/楕円 4"/>
          <p:cNvSpPr/>
          <p:nvPr/>
        </p:nvSpPr>
        <p:spPr>
          <a:xfrm>
            <a:off x="3571868" y="4000504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円/楕円 9"/>
          <p:cNvSpPr/>
          <p:nvPr/>
        </p:nvSpPr>
        <p:spPr>
          <a:xfrm>
            <a:off x="5652120" y="2480503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-8724" y="5588517"/>
            <a:ext cx="91450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30031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2000">
        <p:cut/>
      </p:transition>
    </mc:Choice>
    <mc:Fallback xmlns="">
      <p:transition advClick="0" advTm="2000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円/楕円 3"/>
          <p:cNvSpPr/>
          <p:nvPr/>
        </p:nvSpPr>
        <p:spPr>
          <a:xfrm>
            <a:off x="1643042" y="1714488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円/楕円 4"/>
          <p:cNvSpPr/>
          <p:nvPr/>
        </p:nvSpPr>
        <p:spPr>
          <a:xfrm>
            <a:off x="3571868" y="4000504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円/楕円 5"/>
          <p:cNvSpPr/>
          <p:nvPr/>
        </p:nvSpPr>
        <p:spPr>
          <a:xfrm>
            <a:off x="5500694" y="928670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円/楕円 9"/>
          <p:cNvSpPr/>
          <p:nvPr/>
        </p:nvSpPr>
        <p:spPr>
          <a:xfrm>
            <a:off x="6572264" y="3857628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-8724" y="5588517"/>
            <a:ext cx="91450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48535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2000">
        <p:cut/>
      </p:transition>
    </mc:Choice>
    <mc:Fallback xmlns="">
      <p:transition advClick="0" advTm="2000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円/楕円 3"/>
          <p:cNvSpPr/>
          <p:nvPr/>
        </p:nvSpPr>
        <p:spPr>
          <a:xfrm>
            <a:off x="1643042" y="1714488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円/楕円 4"/>
          <p:cNvSpPr/>
          <p:nvPr/>
        </p:nvSpPr>
        <p:spPr>
          <a:xfrm>
            <a:off x="3571868" y="4000504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円/楕円 5"/>
          <p:cNvSpPr/>
          <p:nvPr/>
        </p:nvSpPr>
        <p:spPr>
          <a:xfrm>
            <a:off x="5500694" y="928670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円/楕円 9"/>
          <p:cNvSpPr/>
          <p:nvPr/>
        </p:nvSpPr>
        <p:spPr>
          <a:xfrm>
            <a:off x="6572264" y="3857628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円/楕円 6"/>
          <p:cNvSpPr/>
          <p:nvPr/>
        </p:nvSpPr>
        <p:spPr>
          <a:xfrm>
            <a:off x="3786182" y="1643050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-8724" y="5588517"/>
            <a:ext cx="91450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５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2000">
        <p:cut/>
      </p:transition>
    </mc:Choice>
    <mc:Fallback xmlns="">
      <p:transition advClick="0" advTm="2000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円/楕円 3"/>
          <p:cNvSpPr/>
          <p:nvPr/>
        </p:nvSpPr>
        <p:spPr>
          <a:xfrm>
            <a:off x="1428728" y="928670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円/楕円 4"/>
          <p:cNvSpPr/>
          <p:nvPr/>
        </p:nvSpPr>
        <p:spPr>
          <a:xfrm>
            <a:off x="3571868" y="4000504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円/楕円 5"/>
          <p:cNvSpPr/>
          <p:nvPr/>
        </p:nvSpPr>
        <p:spPr>
          <a:xfrm>
            <a:off x="5500694" y="928670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円/楕円 9"/>
          <p:cNvSpPr/>
          <p:nvPr/>
        </p:nvSpPr>
        <p:spPr>
          <a:xfrm>
            <a:off x="6572264" y="3857628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円/楕円 6"/>
          <p:cNvSpPr/>
          <p:nvPr/>
        </p:nvSpPr>
        <p:spPr>
          <a:xfrm>
            <a:off x="3786182" y="1643050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円/楕円 7"/>
          <p:cNvSpPr/>
          <p:nvPr/>
        </p:nvSpPr>
        <p:spPr>
          <a:xfrm>
            <a:off x="1285852" y="3786190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-8724" y="5588517"/>
            <a:ext cx="91450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６</a:t>
            </a:r>
          </a:p>
        </p:txBody>
      </p:sp>
    </p:spTree>
    <p:extLst>
      <p:ext uri="{BB962C8B-B14F-4D97-AF65-F5344CB8AC3E}">
        <p14:creationId xmlns:p14="http://schemas.microsoft.com/office/powerpoint/2010/main" val="2135571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2000">
        <p:cut/>
      </p:transition>
    </mc:Choice>
    <mc:Fallback xmlns="">
      <p:transition advClick="0" advTm="2000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円/楕円 3"/>
          <p:cNvSpPr/>
          <p:nvPr/>
        </p:nvSpPr>
        <p:spPr>
          <a:xfrm>
            <a:off x="1428728" y="928670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円/楕円 4"/>
          <p:cNvSpPr/>
          <p:nvPr/>
        </p:nvSpPr>
        <p:spPr>
          <a:xfrm>
            <a:off x="3571868" y="4000504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円/楕円 5"/>
          <p:cNvSpPr/>
          <p:nvPr/>
        </p:nvSpPr>
        <p:spPr>
          <a:xfrm>
            <a:off x="5500694" y="928670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円/楕円 9"/>
          <p:cNvSpPr/>
          <p:nvPr/>
        </p:nvSpPr>
        <p:spPr>
          <a:xfrm>
            <a:off x="6572264" y="3857628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円/楕円 6"/>
          <p:cNvSpPr/>
          <p:nvPr/>
        </p:nvSpPr>
        <p:spPr>
          <a:xfrm>
            <a:off x="3786182" y="1643050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円/楕円 7"/>
          <p:cNvSpPr/>
          <p:nvPr/>
        </p:nvSpPr>
        <p:spPr>
          <a:xfrm>
            <a:off x="1285852" y="3786190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円/楕円 8"/>
          <p:cNvSpPr/>
          <p:nvPr/>
        </p:nvSpPr>
        <p:spPr>
          <a:xfrm>
            <a:off x="7286644" y="1857364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-8724" y="5588517"/>
            <a:ext cx="91450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７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89523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2000">
        <p:cut/>
      </p:transition>
    </mc:Choice>
    <mc:Fallback xmlns="">
      <p:transition advClick="0" advTm="2000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円/楕円 3"/>
          <p:cNvSpPr/>
          <p:nvPr/>
        </p:nvSpPr>
        <p:spPr>
          <a:xfrm>
            <a:off x="2472103" y="980728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円/楕円 4"/>
          <p:cNvSpPr/>
          <p:nvPr/>
        </p:nvSpPr>
        <p:spPr>
          <a:xfrm>
            <a:off x="3571868" y="4000504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円/楕円 9"/>
          <p:cNvSpPr/>
          <p:nvPr/>
        </p:nvSpPr>
        <p:spPr>
          <a:xfrm>
            <a:off x="5652120" y="2480503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-8724" y="5588517"/>
            <a:ext cx="91450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78919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2000">
        <p:cut/>
      </p:transition>
    </mc:Choice>
    <mc:Fallback xmlns="">
      <p:transition advClick="0" advTm="2000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円/楕円 3"/>
          <p:cNvSpPr/>
          <p:nvPr/>
        </p:nvSpPr>
        <p:spPr>
          <a:xfrm>
            <a:off x="2195736" y="2852936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円/楕円 9"/>
          <p:cNvSpPr/>
          <p:nvPr/>
        </p:nvSpPr>
        <p:spPr>
          <a:xfrm>
            <a:off x="5652120" y="2480503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-8724" y="5588517"/>
            <a:ext cx="91450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84221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2000">
        <p:cut/>
      </p:transition>
    </mc:Choice>
    <mc:Fallback xmlns="">
      <p:transition advClick="0" advTm="2000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20</Words>
  <Application>Microsoft Office PowerPoint</Application>
  <PresentationFormat>画面に合わせる (4:3)</PresentationFormat>
  <Paragraphs>20</Paragraphs>
  <Slides>20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20</vt:i4>
      </vt:variant>
    </vt:vector>
  </HeadingPairs>
  <TitlesOfParts>
    <vt:vector size="24" baseType="lpstr">
      <vt:lpstr>UD デジタル 教科書体 N-B</vt:lpstr>
      <vt:lpstr>Arial</vt:lpstr>
      <vt:lpstr>Calibri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吹田市教育委員会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吹田市教育委員会</dc:creator>
  <cp:lastModifiedBy>吉原　吏輝(T)ictsupport16</cp:lastModifiedBy>
  <cp:revision>6</cp:revision>
  <dcterms:created xsi:type="dcterms:W3CDTF">2014-09-08T09:04:40Z</dcterms:created>
  <dcterms:modified xsi:type="dcterms:W3CDTF">2025-11-20T04:08:58Z</dcterms:modified>
</cp:coreProperties>
</file>