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7" r:id="rId2"/>
    <p:sldId id="406" r:id="rId3"/>
    <p:sldId id="405" r:id="rId4"/>
    <p:sldId id="404" r:id="rId5"/>
    <p:sldId id="403" r:id="rId6"/>
    <p:sldId id="402" r:id="rId7"/>
    <p:sldId id="401" r:id="rId8"/>
    <p:sldId id="400" r:id="rId9"/>
    <p:sldId id="399" r:id="rId10"/>
    <p:sldId id="398" r:id="rId11"/>
    <p:sldId id="397" r:id="rId12"/>
    <p:sldId id="396" r:id="rId13"/>
    <p:sldId id="395" r:id="rId14"/>
    <p:sldId id="394" r:id="rId15"/>
    <p:sldId id="393" r:id="rId16"/>
    <p:sldId id="392" r:id="rId17"/>
    <p:sldId id="391" r:id="rId18"/>
    <p:sldId id="390" r:id="rId19"/>
    <p:sldId id="389" r:id="rId20"/>
    <p:sldId id="388" r:id="rId21"/>
    <p:sldId id="387" r:id="rId22"/>
    <p:sldId id="386" r:id="rId23"/>
    <p:sldId id="385" r:id="rId24"/>
    <p:sldId id="384" r:id="rId25"/>
    <p:sldId id="383" r:id="rId26"/>
    <p:sldId id="382" r:id="rId27"/>
    <p:sldId id="381" r:id="rId28"/>
    <p:sldId id="380" r:id="rId29"/>
    <p:sldId id="379" r:id="rId30"/>
    <p:sldId id="378" r:id="rId31"/>
    <p:sldId id="377" r:id="rId32"/>
    <p:sldId id="376" r:id="rId33"/>
    <p:sldId id="375" r:id="rId34"/>
    <p:sldId id="374" r:id="rId35"/>
    <p:sldId id="373" r:id="rId36"/>
    <p:sldId id="372" r:id="rId37"/>
    <p:sldId id="371" r:id="rId38"/>
    <p:sldId id="370" r:id="rId39"/>
    <p:sldId id="369" r:id="rId40"/>
    <p:sldId id="368" r:id="rId41"/>
    <p:sldId id="367" r:id="rId42"/>
    <p:sldId id="366" r:id="rId43"/>
    <p:sldId id="365" r:id="rId44"/>
    <p:sldId id="364" r:id="rId45"/>
    <p:sldId id="363" r:id="rId46"/>
    <p:sldId id="362" r:id="rId47"/>
    <p:sldId id="361" r:id="rId48"/>
    <p:sldId id="360" r:id="rId49"/>
    <p:sldId id="359" r:id="rId50"/>
    <p:sldId id="358" r:id="rId51"/>
    <p:sldId id="357" r:id="rId52"/>
    <p:sldId id="356" r:id="rId53"/>
    <p:sldId id="355" r:id="rId54"/>
    <p:sldId id="354" r:id="rId55"/>
    <p:sldId id="353" r:id="rId56"/>
    <p:sldId id="352" r:id="rId57"/>
    <p:sldId id="351" r:id="rId58"/>
    <p:sldId id="350" r:id="rId59"/>
    <p:sldId id="349" r:id="rId60"/>
    <p:sldId id="348" r:id="rId61"/>
    <p:sldId id="347" r:id="rId62"/>
    <p:sldId id="346" r:id="rId63"/>
    <p:sldId id="345" r:id="rId64"/>
    <p:sldId id="344" r:id="rId65"/>
    <p:sldId id="343" r:id="rId66"/>
    <p:sldId id="342" r:id="rId67"/>
    <p:sldId id="341" r:id="rId68"/>
    <p:sldId id="340" r:id="rId69"/>
    <p:sldId id="339" r:id="rId70"/>
    <p:sldId id="338" r:id="rId71"/>
    <p:sldId id="337" r:id="rId72"/>
    <p:sldId id="336" r:id="rId73"/>
    <p:sldId id="335" r:id="rId74"/>
    <p:sldId id="334" r:id="rId75"/>
    <p:sldId id="333" r:id="rId76"/>
    <p:sldId id="332" r:id="rId77"/>
    <p:sldId id="331" r:id="rId78"/>
    <p:sldId id="330" r:id="rId79"/>
    <p:sldId id="329" r:id="rId80"/>
    <p:sldId id="328" r:id="rId81"/>
    <p:sldId id="256" r:id="rId8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316" autoAdjust="0"/>
    <p:restoredTop sz="94660"/>
  </p:normalViewPr>
  <p:slideViewPr>
    <p:cSldViewPr snapToGrid="0">
      <p:cViewPr varScale="1">
        <p:scale>
          <a:sx n="97" d="100"/>
          <a:sy n="97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853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830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53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83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74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2456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739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728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07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8193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19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BAA3C-F53D-4254-8D74-D70640234446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E372A-8671-4F03-B892-D54EA3D2E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084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92953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いんいちが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0879" y="722953"/>
            <a:ext cx="3562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いち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825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03034" y="666901"/>
            <a:ext cx="2012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にいちが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70968" y="666901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</a:p>
        </p:txBody>
      </p:sp>
    </p:spTree>
    <p:extLst>
      <p:ext uri="{BB962C8B-B14F-4D97-AF65-F5344CB8AC3E}">
        <p14:creationId xmlns:p14="http://schemas.microsoft.com/office/powerpoint/2010/main" val="165538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03034" y="666901"/>
            <a:ext cx="2012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ににんが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70968" y="666901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380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768390"/>
            <a:chOff x="8255358" y="128788"/>
            <a:chExt cx="502276" cy="1205789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59497" y="724495"/>
            <a:ext cx="2012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にさんが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99848" y="72449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195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768390"/>
            <a:chOff x="8255358" y="128788"/>
            <a:chExt cx="502276" cy="1205789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768390"/>
            <a:chOff x="8255358" y="128788"/>
            <a:chExt cx="502276" cy="1205789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24495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にしが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99848" y="72449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472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768390"/>
            <a:chOff x="8255358" y="128788"/>
            <a:chExt cx="502276" cy="1205789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768390"/>
            <a:chOff x="8255358" y="128788"/>
            <a:chExt cx="502276" cy="1205789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768390"/>
            <a:chOff x="8255358" y="128788"/>
            <a:chExt cx="502276" cy="1205789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88184" y="724495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4011214" y="72449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418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768390"/>
            <a:chOff x="8255358" y="128788"/>
            <a:chExt cx="502276" cy="1205789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768390"/>
            <a:chOff x="8255358" y="128788"/>
            <a:chExt cx="502276" cy="1205789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768390"/>
            <a:chOff x="8255358" y="128788"/>
            <a:chExt cx="502276" cy="1205789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768390"/>
            <a:chOff x="8255358" y="128788"/>
            <a:chExt cx="502276" cy="1205789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31497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5154" y="72449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384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768390"/>
            <a:chOff x="8255358" y="128788"/>
            <a:chExt cx="502276" cy="1205789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768390"/>
            <a:chOff x="8255358" y="128788"/>
            <a:chExt cx="502276" cy="1205789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768390"/>
            <a:chOff x="8255358" y="128788"/>
            <a:chExt cx="502276" cy="1205789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768390"/>
            <a:chOff x="8255358" y="128788"/>
            <a:chExt cx="502276" cy="1205789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768390"/>
            <a:chOff x="8255358" y="128788"/>
            <a:chExt cx="502276" cy="1205789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31497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5154" y="72449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392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768390"/>
            <a:chOff x="8255358" y="128788"/>
            <a:chExt cx="502276" cy="1205789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768390"/>
            <a:chOff x="8255358" y="128788"/>
            <a:chExt cx="502276" cy="1205789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768390"/>
            <a:chOff x="8255358" y="128788"/>
            <a:chExt cx="502276" cy="1205789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768390"/>
            <a:chOff x="8255358" y="128788"/>
            <a:chExt cx="502276" cy="1205789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768390"/>
            <a:chOff x="8255358" y="128788"/>
            <a:chExt cx="502276" cy="1205789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768390"/>
            <a:chOff x="8255358" y="128788"/>
            <a:chExt cx="502276" cy="1205789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31497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3967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465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768390"/>
            <a:chOff x="8255358" y="128788"/>
            <a:chExt cx="502276" cy="12057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768390"/>
            <a:chOff x="8255358" y="128788"/>
            <a:chExt cx="502276" cy="1205789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768390"/>
            <a:chOff x="8255358" y="128788"/>
            <a:chExt cx="502276" cy="1205789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768390"/>
            <a:chOff x="8255358" y="128788"/>
            <a:chExt cx="502276" cy="1205789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768390"/>
            <a:chOff x="8255358" y="128788"/>
            <a:chExt cx="502276" cy="1205789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768390"/>
            <a:chOff x="8255358" y="128788"/>
            <a:chExt cx="502276" cy="1205789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768390"/>
            <a:chOff x="8255358" y="128788"/>
            <a:chExt cx="502276" cy="1205789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768390"/>
            <a:chOff x="8255358" y="128788"/>
            <a:chExt cx="502276" cy="1205789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4497354" y="2455492"/>
            <a:ext cx="342240" cy="768390"/>
            <a:chOff x="8255358" y="128788"/>
            <a:chExt cx="502276" cy="1205789"/>
          </a:xfrm>
        </p:grpSpPr>
        <p:sp>
          <p:nvSpPr>
            <p:cNvPr id="70" name="円/楕円 69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3967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902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778123" y="710615"/>
            <a:ext cx="231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さんいちが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99848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92953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いんにが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70968" y="722953"/>
            <a:ext cx="3562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15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074657" y="722953"/>
            <a:ext cx="231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さんにが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99848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87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184898"/>
            <a:chOff x="8255358" y="128788"/>
            <a:chExt cx="502276" cy="1859391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074657" y="722953"/>
            <a:ext cx="231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さんざんが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12583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105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184898"/>
            <a:chOff x="8255358" y="128788"/>
            <a:chExt cx="502276" cy="1859391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184898"/>
            <a:chOff x="8255358" y="128788"/>
            <a:chExt cx="502276" cy="1859391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48033" y="722953"/>
            <a:ext cx="2044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12583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じゅうに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913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184898"/>
            <a:chOff x="8255358" y="128788"/>
            <a:chExt cx="502276" cy="1859391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184898"/>
            <a:chOff x="8255358" y="128788"/>
            <a:chExt cx="502276" cy="1859391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184898"/>
            <a:chOff x="8255358" y="128788"/>
            <a:chExt cx="502276" cy="1859391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48033" y="722953"/>
            <a:ext cx="2044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662897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じゅうご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17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184898"/>
            <a:chOff x="8255358" y="128788"/>
            <a:chExt cx="502276" cy="1859391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184898"/>
            <a:chOff x="8255358" y="128788"/>
            <a:chExt cx="502276" cy="1859391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184898"/>
            <a:chOff x="8255358" y="128788"/>
            <a:chExt cx="502276" cy="1859391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184898"/>
            <a:chOff x="8255358" y="128788"/>
            <a:chExt cx="502276" cy="1859391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48033" y="722953"/>
            <a:ext cx="2044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さぶろく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じゅうはち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405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184898"/>
            <a:chOff x="8255358" y="128788"/>
            <a:chExt cx="502276" cy="1859391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184898"/>
            <a:chOff x="8255358" y="128788"/>
            <a:chExt cx="502276" cy="1859391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184898"/>
            <a:chOff x="8255358" y="128788"/>
            <a:chExt cx="502276" cy="1859391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184898"/>
            <a:chOff x="8255358" y="128788"/>
            <a:chExt cx="502276" cy="1859391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1184899"/>
            <a:chOff x="8255358" y="128788"/>
            <a:chExt cx="502276" cy="1859391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48033" y="722953"/>
            <a:ext cx="2044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420538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にじゅういち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２１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827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184898"/>
            <a:chOff x="8255358" y="128788"/>
            <a:chExt cx="502276" cy="1859391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184898"/>
            <a:chOff x="8255358" y="128788"/>
            <a:chExt cx="502276" cy="1859391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184898"/>
            <a:chOff x="8255358" y="128788"/>
            <a:chExt cx="502276" cy="1859391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184898"/>
            <a:chOff x="8255358" y="128788"/>
            <a:chExt cx="502276" cy="1859391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1184899"/>
            <a:chOff x="8255358" y="128788"/>
            <a:chExt cx="502276" cy="1859391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1184899"/>
            <a:chOff x="8255358" y="128788"/>
            <a:chExt cx="502276" cy="1859391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さんぱ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59424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にじゅうし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505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184898"/>
            <a:chOff x="8255358" y="128788"/>
            <a:chExt cx="502276" cy="1859391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184898"/>
            <a:chOff x="8255358" y="128788"/>
            <a:chExt cx="502276" cy="1859391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184898"/>
            <a:chOff x="8255358" y="128788"/>
            <a:chExt cx="502276" cy="1859391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184898"/>
            <a:chOff x="8255358" y="128788"/>
            <a:chExt cx="502276" cy="1859391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184898"/>
            <a:chOff x="8255358" y="128788"/>
            <a:chExt cx="502276" cy="1859391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184898"/>
            <a:chOff x="8255358" y="128788"/>
            <a:chExt cx="502276" cy="1859391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1184899"/>
            <a:chOff x="8255358" y="128788"/>
            <a:chExt cx="502276" cy="1859391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1184899"/>
            <a:chOff x="8255358" y="128788"/>
            <a:chExt cx="502276" cy="1859391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4497354" y="2455492"/>
            <a:ext cx="342240" cy="1184899"/>
            <a:chOff x="8255358" y="128788"/>
            <a:chExt cx="502276" cy="1859391"/>
          </a:xfrm>
        </p:grpSpPr>
        <p:sp>
          <p:nvSpPr>
            <p:cNvPr id="70" name="円/楕円 69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96486" y="72792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にじゅうしち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２７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303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06666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しいち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59988" y="706666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403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06666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しにが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0879" y="706666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216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7191394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92953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いんさんが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99848" y="722953"/>
            <a:ext cx="3562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63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599355"/>
            <a:chOff x="8255358" y="128788"/>
            <a:chExt cx="502276" cy="2509774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0879" y="72792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08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599355"/>
            <a:chOff x="8255358" y="128788"/>
            <a:chExt cx="502276" cy="2509774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599355"/>
            <a:chOff x="8255358" y="128788"/>
            <a:chExt cx="502276" cy="2509774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0879" y="72792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905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599355"/>
            <a:chOff x="8255358" y="128788"/>
            <a:chExt cx="502276" cy="2509774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599355"/>
            <a:chOff x="8255358" y="128788"/>
            <a:chExt cx="502276" cy="2509774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599355"/>
            <a:chOff x="8255358" y="128788"/>
            <a:chExt cx="502276" cy="2509774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0879" y="72792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317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599355"/>
            <a:chOff x="8255358" y="128788"/>
            <a:chExt cx="502276" cy="2509774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599355"/>
            <a:chOff x="8255358" y="128788"/>
            <a:chExt cx="502276" cy="2509774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599355"/>
            <a:chOff x="8255358" y="128788"/>
            <a:chExt cx="502276" cy="2509774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599355"/>
            <a:chOff x="8255358" y="128788"/>
            <a:chExt cx="502276" cy="2509774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295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29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599355"/>
            <a:chOff x="8255358" y="128788"/>
            <a:chExt cx="502276" cy="2509774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599355"/>
            <a:chOff x="8255358" y="128788"/>
            <a:chExt cx="502276" cy="2509774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599355"/>
            <a:chOff x="8255358" y="128788"/>
            <a:chExt cx="502276" cy="2509774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599355"/>
            <a:chOff x="8255358" y="128788"/>
            <a:chExt cx="502276" cy="2509774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1599356"/>
            <a:chOff x="8255358" y="128788"/>
            <a:chExt cx="502276" cy="2509774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96486" y="72792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394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599355"/>
            <a:chOff x="8255358" y="128788"/>
            <a:chExt cx="502276" cy="2509774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599355"/>
            <a:chOff x="8255358" y="128788"/>
            <a:chExt cx="502276" cy="2509774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599355"/>
            <a:chOff x="8255358" y="128788"/>
            <a:chExt cx="502276" cy="2509774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599355"/>
            <a:chOff x="8255358" y="128788"/>
            <a:chExt cx="502276" cy="2509774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1599356"/>
            <a:chOff x="8255358" y="128788"/>
            <a:chExt cx="502276" cy="2509774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1599356"/>
            <a:chOff x="8255358" y="128788"/>
            <a:chExt cx="502276" cy="2509774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しは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96486" y="72792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961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1599355"/>
            <a:chOff x="8255358" y="128788"/>
            <a:chExt cx="502276" cy="2509774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1599355"/>
            <a:chOff x="8255358" y="128788"/>
            <a:chExt cx="502276" cy="2509774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1599355"/>
            <a:chOff x="8255358" y="128788"/>
            <a:chExt cx="502276" cy="2509774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1599355"/>
            <a:chOff x="8255358" y="128788"/>
            <a:chExt cx="502276" cy="2509774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1599355"/>
            <a:chOff x="8255358" y="128788"/>
            <a:chExt cx="502276" cy="2509774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1599355"/>
            <a:chOff x="8255358" y="128788"/>
            <a:chExt cx="502276" cy="2509774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1599356"/>
            <a:chOff x="8255358" y="128788"/>
            <a:chExt cx="502276" cy="2509774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1599356"/>
            <a:chOff x="8255358" y="128788"/>
            <a:chExt cx="502276" cy="2509774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4497354" y="2455492"/>
            <a:ext cx="342240" cy="1599356"/>
            <a:chOff x="8255358" y="128788"/>
            <a:chExt cx="502276" cy="2509774"/>
          </a:xfrm>
        </p:grpSpPr>
        <p:sp>
          <p:nvSpPr>
            <p:cNvPr id="70" name="円/楕円 69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円/楕円 72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66733" y="722953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96486" y="72792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078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25485" y="718671"/>
            <a:ext cx="1946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ごいちが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54198" y="71867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903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578546" y="718672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54198" y="718672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289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013812"/>
            <a:chOff x="8255358" y="128788"/>
            <a:chExt cx="502276" cy="3160157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29469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802070" y="71867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990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7191394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6742387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92953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いんしが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99209" y="722953"/>
            <a:ext cx="3562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485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013812"/>
            <a:chOff x="8255358" y="128788"/>
            <a:chExt cx="502276" cy="3160157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013812"/>
            <a:chOff x="8255358" y="128788"/>
            <a:chExt cx="502276" cy="3160157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557695" y="729471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12583" y="729470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69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013812"/>
            <a:chOff x="8255358" y="128788"/>
            <a:chExt cx="502276" cy="3160157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013812"/>
            <a:chOff x="8255358" y="128788"/>
            <a:chExt cx="502276" cy="3160157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013812"/>
            <a:chOff x="8255358" y="128788"/>
            <a:chExt cx="502276" cy="3160157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557695" y="729471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449269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868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013812"/>
            <a:chOff x="8255358" y="128788"/>
            <a:chExt cx="502276" cy="3160157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013812"/>
            <a:chOff x="8255358" y="128788"/>
            <a:chExt cx="502276" cy="3160157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013812"/>
            <a:chOff x="8255358" y="128788"/>
            <a:chExt cx="502276" cy="3160157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013812"/>
            <a:chOff x="8255358" y="128788"/>
            <a:chExt cx="502276" cy="3160157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449269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291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013812"/>
            <a:chOff x="8255358" y="128788"/>
            <a:chExt cx="502276" cy="3160157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013812"/>
            <a:chOff x="8255358" y="128788"/>
            <a:chExt cx="502276" cy="3160157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013812"/>
            <a:chOff x="8255358" y="128788"/>
            <a:chExt cx="502276" cy="3160157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013812"/>
            <a:chOff x="8255358" y="128788"/>
            <a:chExt cx="502276" cy="3160157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013813"/>
            <a:chOff x="8255358" y="128788"/>
            <a:chExt cx="502276" cy="3160157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336148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859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013812"/>
            <a:chOff x="8255358" y="128788"/>
            <a:chExt cx="502276" cy="3160157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013812"/>
            <a:chOff x="8255358" y="128788"/>
            <a:chExt cx="502276" cy="3160157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013812"/>
            <a:chOff x="8255358" y="128788"/>
            <a:chExt cx="502276" cy="3160157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013812"/>
            <a:chOff x="8255358" y="128788"/>
            <a:chExt cx="502276" cy="3160157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013813"/>
            <a:chOff x="8255358" y="128788"/>
            <a:chExt cx="502276" cy="3160157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2013813"/>
            <a:chOff x="8255358" y="128788"/>
            <a:chExt cx="502276" cy="3160157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578546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ごは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12583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４０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444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013812"/>
            <a:chOff x="8255358" y="128788"/>
            <a:chExt cx="502276" cy="3160157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013812"/>
            <a:chOff x="8255358" y="128788"/>
            <a:chExt cx="502276" cy="3160157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013812"/>
            <a:chOff x="8255358" y="128788"/>
            <a:chExt cx="502276" cy="3160157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013812"/>
            <a:chOff x="8255358" y="128788"/>
            <a:chExt cx="502276" cy="3160157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013812"/>
            <a:chOff x="8255358" y="128788"/>
            <a:chExt cx="502276" cy="3160157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013812"/>
            <a:chOff x="8255358" y="128788"/>
            <a:chExt cx="502276" cy="3160157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013813"/>
            <a:chOff x="8255358" y="128788"/>
            <a:chExt cx="502276" cy="3160157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2013813"/>
            <a:chOff x="8255358" y="128788"/>
            <a:chExt cx="502276" cy="3160157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4497354" y="2455492"/>
            <a:ext cx="342240" cy="2013813"/>
            <a:chOff x="8255358" y="128788"/>
            <a:chExt cx="502276" cy="3160157"/>
          </a:xfrm>
        </p:grpSpPr>
        <p:sp>
          <p:nvSpPr>
            <p:cNvPr id="70" name="円/楕円 69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円/楕円 72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円/楕円 73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6571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ごっく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987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999240" y="712109"/>
            <a:ext cx="2307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ろくいちが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820715" y="712110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082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560183" y="705917"/>
            <a:ext cx="198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820715" y="712110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28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428269"/>
            <a:chOff x="8255358" y="128788"/>
            <a:chExt cx="502276" cy="3810540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35341" y="712110"/>
            <a:ext cx="198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52463" y="705917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8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428269"/>
            <a:chOff x="8255358" y="128788"/>
            <a:chExt cx="502276" cy="3810540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428269"/>
            <a:chOff x="8255358" y="128788"/>
            <a:chExt cx="502276" cy="3810540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35341" y="712110"/>
            <a:ext cx="198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30666" y="7151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</a:p>
        </p:txBody>
      </p:sp>
    </p:spTree>
    <p:extLst>
      <p:ext uri="{BB962C8B-B14F-4D97-AF65-F5344CB8AC3E}">
        <p14:creationId xmlns:p14="http://schemas.microsoft.com/office/powerpoint/2010/main" val="22666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7191394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6742387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/>
        </p:nvSpPr>
        <p:spPr>
          <a:xfrm>
            <a:off x="6293381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92953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いんごが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54198" y="722953"/>
            <a:ext cx="3562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833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428269"/>
            <a:chOff x="8255358" y="128788"/>
            <a:chExt cx="502276" cy="3810540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428269"/>
            <a:chOff x="8255358" y="128788"/>
            <a:chExt cx="502276" cy="3810540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428269"/>
            <a:chOff x="8255358" y="128788"/>
            <a:chExt cx="502276" cy="3810540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35341" y="712110"/>
            <a:ext cx="198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30666" y="7151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</a:t>
            </a:r>
          </a:p>
        </p:txBody>
      </p:sp>
    </p:spTree>
    <p:extLst>
      <p:ext uri="{BB962C8B-B14F-4D97-AF65-F5344CB8AC3E}">
        <p14:creationId xmlns:p14="http://schemas.microsoft.com/office/powerpoint/2010/main" val="190063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428269"/>
            <a:chOff x="8255358" y="128788"/>
            <a:chExt cx="502276" cy="3810540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428269"/>
            <a:chOff x="8255358" y="128788"/>
            <a:chExt cx="502276" cy="3810540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428269"/>
            <a:chOff x="8255358" y="128788"/>
            <a:chExt cx="502276" cy="3810540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428269"/>
            <a:chOff x="8255358" y="128788"/>
            <a:chExt cx="502276" cy="3810540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06631" y="712110"/>
            <a:ext cx="198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350841" y="72449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３６</a:t>
            </a:r>
          </a:p>
        </p:txBody>
      </p:sp>
    </p:spTree>
    <p:extLst>
      <p:ext uri="{BB962C8B-B14F-4D97-AF65-F5344CB8AC3E}">
        <p14:creationId xmlns:p14="http://schemas.microsoft.com/office/powerpoint/2010/main" val="357893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428269"/>
            <a:chOff x="8255358" y="128788"/>
            <a:chExt cx="502276" cy="3810540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428269"/>
            <a:chOff x="8255358" y="128788"/>
            <a:chExt cx="502276" cy="3810540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428269"/>
            <a:chOff x="8255358" y="128788"/>
            <a:chExt cx="502276" cy="3810540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428269"/>
            <a:chOff x="8255358" y="128788"/>
            <a:chExt cx="502276" cy="3810540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428270"/>
            <a:chOff x="8255358" y="128788"/>
            <a:chExt cx="502276" cy="3810540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06631" y="712110"/>
            <a:ext cx="198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４２</a:t>
            </a:r>
          </a:p>
        </p:txBody>
      </p:sp>
    </p:spTree>
    <p:extLst>
      <p:ext uri="{BB962C8B-B14F-4D97-AF65-F5344CB8AC3E}">
        <p14:creationId xmlns:p14="http://schemas.microsoft.com/office/powerpoint/2010/main" val="241655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428269"/>
            <a:chOff x="8255358" y="128788"/>
            <a:chExt cx="502276" cy="3810540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428269"/>
            <a:chOff x="8255358" y="128788"/>
            <a:chExt cx="502276" cy="3810540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428269"/>
            <a:chOff x="8255358" y="128788"/>
            <a:chExt cx="502276" cy="3810540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428269"/>
            <a:chOff x="8255358" y="128788"/>
            <a:chExt cx="502276" cy="3810540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428270"/>
            <a:chOff x="8255358" y="128788"/>
            <a:chExt cx="502276" cy="3810540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2428270"/>
            <a:chOff x="8255358" y="128788"/>
            <a:chExt cx="502276" cy="3810540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62633" y="712110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ろくは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814420" y="1296885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４８</a:t>
            </a:r>
          </a:p>
        </p:txBody>
      </p:sp>
    </p:spTree>
    <p:extLst>
      <p:ext uri="{BB962C8B-B14F-4D97-AF65-F5344CB8AC3E}">
        <p14:creationId xmlns:p14="http://schemas.microsoft.com/office/powerpoint/2010/main" val="99543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7" y="2457031"/>
            <a:ext cx="342240" cy="2428269"/>
            <a:chOff x="8255358" y="128788"/>
            <a:chExt cx="502276" cy="3810540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1" y="2458571"/>
            <a:ext cx="342240" cy="2428269"/>
            <a:chOff x="8255358" y="128788"/>
            <a:chExt cx="502276" cy="3810540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191394" y="2458571"/>
            <a:ext cx="342240" cy="2428269"/>
            <a:chOff x="8255358" y="128788"/>
            <a:chExt cx="502276" cy="3810540"/>
          </a:xfrm>
        </p:grpSpPr>
        <p:sp>
          <p:nvSpPr>
            <p:cNvPr id="25" name="円/楕円 2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428269"/>
            <a:chOff x="8255358" y="128788"/>
            <a:chExt cx="502276" cy="3810540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428269"/>
            <a:chOff x="8255358" y="128788"/>
            <a:chExt cx="502276" cy="3810540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844374" y="2457032"/>
            <a:ext cx="342240" cy="2428269"/>
            <a:chOff x="8255358" y="128788"/>
            <a:chExt cx="502276" cy="3810540"/>
          </a:xfrm>
        </p:grpSpPr>
        <p:sp>
          <p:nvSpPr>
            <p:cNvPr id="39" name="円/楕円 3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428270"/>
            <a:chOff x="8255358" y="128788"/>
            <a:chExt cx="502276" cy="3810540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2428270"/>
            <a:chOff x="8255358" y="128788"/>
            <a:chExt cx="502276" cy="3810540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4497354" y="2455492"/>
            <a:ext cx="342240" cy="2428270"/>
            <a:chOff x="8255358" y="128788"/>
            <a:chExt cx="502276" cy="3810540"/>
          </a:xfrm>
        </p:grpSpPr>
        <p:sp>
          <p:nvSpPr>
            <p:cNvPr id="70" name="円/楕円 69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円/楕円 72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円/楕円 73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74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ろっく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1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ごじゅうし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00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104967" y="2409897"/>
            <a:ext cx="342240" cy="2842726"/>
            <a:chOff x="8255358" y="128788"/>
            <a:chExt cx="502276" cy="4460923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40643" y="722953"/>
            <a:ext cx="2376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しちいちが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54198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184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104967" y="2409897"/>
            <a:ext cx="342240" cy="2842726"/>
            <a:chOff x="8255358" y="128788"/>
            <a:chExt cx="502276" cy="4460923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55961" y="2411437"/>
            <a:ext cx="342240" cy="2842726"/>
            <a:chOff x="8255358" y="128788"/>
            <a:chExt cx="502276" cy="4460923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442301" y="722953"/>
            <a:ext cx="207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80879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じゅうし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63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4" y="2457031"/>
            <a:ext cx="1240253" cy="2844266"/>
            <a:chOff x="6937420" y="128788"/>
            <a:chExt cx="1820214" cy="4463339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91472" y="722954"/>
            <a:ext cx="207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にじゅういち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２１</a:t>
            </a:r>
          </a:p>
        </p:txBody>
      </p:sp>
    </p:spTree>
    <p:extLst>
      <p:ext uri="{BB962C8B-B14F-4D97-AF65-F5344CB8AC3E}">
        <p14:creationId xmlns:p14="http://schemas.microsoft.com/office/powerpoint/2010/main" val="376388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4" y="2457031"/>
            <a:ext cx="1240253" cy="2844266"/>
            <a:chOff x="6937420" y="128788"/>
            <a:chExt cx="1820214" cy="4463339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842726"/>
            <a:chOff x="8255358" y="128788"/>
            <a:chExt cx="502276" cy="4460923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91472" y="722954"/>
            <a:ext cx="207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にじゅうはち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２８</a:t>
            </a:r>
          </a:p>
        </p:txBody>
      </p:sp>
    </p:spTree>
    <p:extLst>
      <p:ext uri="{BB962C8B-B14F-4D97-AF65-F5344CB8AC3E}">
        <p14:creationId xmlns:p14="http://schemas.microsoft.com/office/powerpoint/2010/main" val="65111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4" y="2457031"/>
            <a:ext cx="1240253" cy="2844266"/>
            <a:chOff x="6937420" y="128788"/>
            <a:chExt cx="1820214" cy="4463339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6" name="グループ化 35"/>
          <p:cNvGrpSpPr/>
          <p:nvPr/>
        </p:nvGrpSpPr>
        <p:grpSpPr>
          <a:xfrm>
            <a:off x="6742387" y="2455492"/>
            <a:ext cx="342240" cy="2842726"/>
            <a:chOff x="8255358" y="128788"/>
            <a:chExt cx="502276" cy="4460923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1" y="2457032"/>
            <a:ext cx="342240" cy="2842726"/>
            <a:chOff x="8255358" y="128788"/>
            <a:chExt cx="502276" cy="4460923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53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91472" y="722954"/>
            <a:ext cx="207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さんじゅうご</a:t>
            </a:r>
            <a:endParaRPr lang="en-US" altLang="ja-JP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18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7191394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6742387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/>
        </p:nvSpPr>
        <p:spPr>
          <a:xfrm>
            <a:off x="6293381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5844374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59497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いんろくが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12583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686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4" y="2457031"/>
            <a:ext cx="1240253" cy="2844266"/>
            <a:chOff x="6937420" y="128788"/>
            <a:chExt cx="1820214" cy="4463339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" name="グループ化 34"/>
          <p:cNvGrpSpPr/>
          <p:nvPr/>
        </p:nvGrpSpPr>
        <p:grpSpPr>
          <a:xfrm>
            <a:off x="5844374" y="2455492"/>
            <a:ext cx="1240253" cy="2844266"/>
            <a:chOff x="6937420" y="128788"/>
            <a:chExt cx="1820214" cy="4463339"/>
          </a:xfrm>
        </p:grpSpPr>
        <p:grpSp>
          <p:nvGrpSpPr>
            <p:cNvPr id="36" name="グループ化 35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57" name="円/楕円 56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57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58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59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60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円/楕円 61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円/楕円 62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7" name="グループ化 36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48" name="円/楕円 4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5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5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5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8" name="グループ化 37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39" name="円/楕円 3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4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4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91472" y="722954"/>
            <a:ext cx="207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072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4" y="2457031"/>
            <a:ext cx="1240253" cy="2844266"/>
            <a:chOff x="6937420" y="128788"/>
            <a:chExt cx="1820214" cy="4463339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" name="グループ化 34"/>
          <p:cNvGrpSpPr/>
          <p:nvPr/>
        </p:nvGrpSpPr>
        <p:grpSpPr>
          <a:xfrm>
            <a:off x="5844374" y="2455492"/>
            <a:ext cx="1240253" cy="2844266"/>
            <a:chOff x="6937420" y="128788"/>
            <a:chExt cx="1820214" cy="4463339"/>
          </a:xfrm>
        </p:grpSpPr>
        <p:grpSp>
          <p:nvGrpSpPr>
            <p:cNvPr id="36" name="グループ化 35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57" name="円/楕円 56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57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58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59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60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円/楕円 61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円/楕円 62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7" name="グループ化 36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48" name="円/楕円 4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5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5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5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8" name="グループ化 37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39" name="円/楕円 3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4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4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842727"/>
            <a:chOff x="8255358" y="128788"/>
            <a:chExt cx="502276" cy="4460923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円/楕円 93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291472" y="722954"/>
            <a:ext cx="207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４９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963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4" y="2457031"/>
            <a:ext cx="1240253" cy="2844266"/>
            <a:chOff x="6937420" y="128788"/>
            <a:chExt cx="1820214" cy="4463339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" name="グループ化 34"/>
          <p:cNvGrpSpPr/>
          <p:nvPr/>
        </p:nvGrpSpPr>
        <p:grpSpPr>
          <a:xfrm>
            <a:off x="5844374" y="2455492"/>
            <a:ext cx="1240253" cy="2844266"/>
            <a:chOff x="6937420" y="128788"/>
            <a:chExt cx="1820214" cy="4463339"/>
          </a:xfrm>
        </p:grpSpPr>
        <p:grpSp>
          <p:nvGrpSpPr>
            <p:cNvPr id="36" name="グループ化 35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57" name="円/楕円 56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57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58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59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60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円/楕円 61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円/楕円 62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7" name="グループ化 36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48" name="円/楕円 4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5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5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5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8" name="グループ化 37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39" name="円/楕円 3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4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4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842727"/>
            <a:chOff x="8255358" y="128788"/>
            <a:chExt cx="502276" cy="4460923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円/楕円 93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2842727"/>
            <a:chOff x="8255358" y="128788"/>
            <a:chExt cx="502276" cy="4460923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円/楕円 84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しちは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ごじゅうろく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084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4" y="2457031"/>
            <a:ext cx="1240253" cy="2844266"/>
            <a:chOff x="6937420" y="128788"/>
            <a:chExt cx="1820214" cy="4463339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" name="グループ化 34"/>
          <p:cNvGrpSpPr/>
          <p:nvPr/>
        </p:nvGrpSpPr>
        <p:grpSpPr>
          <a:xfrm>
            <a:off x="5844374" y="2455492"/>
            <a:ext cx="1240253" cy="2844266"/>
            <a:chOff x="6937420" y="128788"/>
            <a:chExt cx="1820214" cy="4463339"/>
          </a:xfrm>
        </p:grpSpPr>
        <p:grpSp>
          <p:nvGrpSpPr>
            <p:cNvPr id="36" name="グループ化 35"/>
            <p:cNvGrpSpPr/>
            <p:nvPr/>
          </p:nvGrpSpPr>
          <p:grpSpPr>
            <a:xfrm>
              <a:off x="8255358" y="128788"/>
              <a:ext cx="502276" cy="4460923"/>
              <a:chOff x="8255358" y="128788"/>
              <a:chExt cx="502276" cy="4460923"/>
            </a:xfrm>
          </p:grpSpPr>
          <p:sp>
            <p:nvSpPr>
              <p:cNvPr id="57" name="円/楕円 56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57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58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59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60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円/楕円 61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円/楕円 62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7" name="グループ化 36"/>
            <p:cNvGrpSpPr/>
            <p:nvPr/>
          </p:nvGrpSpPr>
          <p:grpSpPr>
            <a:xfrm>
              <a:off x="7596389" y="131204"/>
              <a:ext cx="502276" cy="4460923"/>
              <a:chOff x="8255358" y="128788"/>
              <a:chExt cx="502276" cy="4460923"/>
            </a:xfrm>
          </p:grpSpPr>
          <p:sp>
            <p:nvSpPr>
              <p:cNvPr id="48" name="円/楕円 4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5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5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5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8" name="グループ化 37"/>
            <p:cNvGrpSpPr/>
            <p:nvPr/>
          </p:nvGrpSpPr>
          <p:grpSpPr>
            <a:xfrm>
              <a:off x="6937420" y="131204"/>
              <a:ext cx="502276" cy="4460923"/>
              <a:chOff x="8255358" y="128788"/>
              <a:chExt cx="502276" cy="4460923"/>
            </a:xfrm>
          </p:grpSpPr>
          <p:sp>
            <p:nvSpPr>
              <p:cNvPr id="39" name="円/楕円 3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4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4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7" name="グループ化 66"/>
          <p:cNvGrpSpPr/>
          <p:nvPr/>
        </p:nvGrpSpPr>
        <p:grpSpPr>
          <a:xfrm>
            <a:off x="5395367" y="2453952"/>
            <a:ext cx="342240" cy="2842727"/>
            <a:chOff x="8255358" y="128788"/>
            <a:chExt cx="502276" cy="4460923"/>
          </a:xfrm>
        </p:grpSpPr>
        <p:sp>
          <p:nvSpPr>
            <p:cNvPr id="88" name="円/楕円 8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円/楕円 93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946361" y="2455492"/>
            <a:ext cx="342240" cy="2842727"/>
            <a:chOff x="8255358" y="128788"/>
            <a:chExt cx="502276" cy="4460923"/>
          </a:xfrm>
        </p:grpSpPr>
        <p:sp>
          <p:nvSpPr>
            <p:cNvPr id="79" name="円/楕円 78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円/楕円 84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4497354" y="2455492"/>
            <a:ext cx="342240" cy="2842727"/>
            <a:chOff x="8255358" y="128788"/>
            <a:chExt cx="502276" cy="4460923"/>
          </a:xfrm>
        </p:grpSpPr>
        <p:sp>
          <p:nvSpPr>
            <p:cNvPr id="70" name="円/楕円 69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円/楕円 72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円/楕円 73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74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75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ろくじゅうさん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６３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270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6" y="2457031"/>
            <a:ext cx="342240" cy="3257184"/>
            <a:chOff x="8255358" y="128788"/>
            <a:chExt cx="502276" cy="5111306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/>
          </p:nvSpPr>
          <p:spPr>
            <a:xfrm>
              <a:off x="8255358" y="4686302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010328" y="697169"/>
            <a:ext cx="2234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はちいちが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697022" y="72449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65318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267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89406" y="2457031"/>
            <a:ext cx="342240" cy="3257184"/>
            <a:chOff x="8255358" y="128788"/>
            <a:chExt cx="502276" cy="5111306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/>
          </p:nvSpPr>
          <p:spPr>
            <a:xfrm>
              <a:off x="8255358" y="4686302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640400" y="2458571"/>
            <a:ext cx="342240" cy="3257184"/>
            <a:chOff x="8255358" y="128788"/>
            <a:chExt cx="502276" cy="5111306"/>
          </a:xfrm>
        </p:grpSpPr>
        <p:sp>
          <p:nvSpPr>
            <p:cNvPr id="15" name="円/楕円 14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8255358" y="4686302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31216" y="722954"/>
            <a:ext cx="2234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はちに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0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65318" y="1281944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087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3" y="2457031"/>
            <a:ext cx="1240253" cy="3258724"/>
            <a:chOff x="6937420" y="128788"/>
            <a:chExt cx="1820214" cy="5113722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5111306"/>
              <a:chOff x="8255358" y="128788"/>
              <a:chExt cx="502276" cy="5111306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5111306"/>
              <a:chOff x="8255358" y="128788"/>
              <a:chExt cx="502276" cy="5111306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5111306"/>
              <a:chOff x="8255358" y="128788"/>
              <a:chExt cx="502276" cy="5111306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31216" y="722954"/>
            <a:ext cx="2234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はっさん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0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65318" y="1281944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696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3" y="2457031"/>
            <a:ext cx="1240253" cy="3258724"/>
            <a:chOff x="6937420" y="128788"/>
            <a:chExt cx="1820214" cy="5113722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5111306"/>
              <a:chOff x="8255358" y="128788"/>
              <a:chExt cx="502276" cy="5111306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5111306"/>
              <a:chOff x="8255358" y="128788"/>
              <a:chExt cx="502276" cy="5111306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5111306"/>
              <a:chOff x="8255358" y="128788"/>
              <a:chExt cx="502276" cy="5111306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6" name="グループ化 35"/>
          <p:cNvGrpSpPr/>
          <p:nvPr/>
        </p:nvGrpSpPr>
        <p:grpSpPr>
          <a:xfrm>
            <a:off x="6742386" y="2455492"/>
            <a:ext cx="342240" cy="3257184"/>
            <a:chOff x="8255358" y="128788"/>
            <a:chExt cx="502276" cy="5111306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63"/>
            <p:cNvSpPr/>
            <p:nvPr/>
          </p:nvSpPr>
          <p:spPr>
            <a:xfrm>
              <a:off x="8255358" y="4686302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31216" y="722954"/>
            <a:ext cx="2234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はちし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521960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65318" y="1281944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119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3" y="2457031"/>
            <a:ext cx="1240253" cy="3258724"/>
            <a:chOff x="6937420" y="128788"/>
            <a:chExt cx="1820214" cy="5113722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5111306"/>
              <a:chOff x="8255358" y="128788"/>
              <a:chExt cx="502276" cy="5111306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5111306"/>
              <a:chOff x="8255358" y="128788"/>
              <a:chExt cx="502276" cy="5111306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5111306"/>
              <a:chOff x="8255358" y="128788"/>
              <a:chExt cx="502276" cy="5111306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6" name="グループ化 35"/>
          <p:cNvGrpSpPr/>
          <p:nvPr/>
        </p:nvGrpSpPr>
        <p:grpSpPr>
          <a:xfrm>
            <a:off x="6742386" y="2455492"/>
            <a:ext cx="342240" cy="3257184"/>
            <a:chOff x="8255358" y="128788"/>
            <a:chExt cx="502276" cy="5111306"/>
          </a:xfrm>
        </p:grpSpPr>
        <p:sp>
          <p:nvSpPr>
            <p:cNvPr id="57" name="円/楕円 56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63"/>
            <p:cNvSpPr/>
            <p:nvPr/>
          </p:nvSpPr>
          <p:spPr>
            <a:xfrm>
              <a:off x="8255358" y="4686302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293380" y="2457032"/>
            <a:ext cx="342240" cy="3257184"/>
            <a:chOff x="8255358" y="128788"/>
            <a:chExt cx="502276" cy="5111306"/>
          </a:xfrm>
        </p:grpSpPr>
        <p:sp>
          <p:nvSpPr>
            <p:cNvPr id="48" name="円/楕円 47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53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8255358" y="4686302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31216" y="722954"/>
            <a:ext cx="2234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はちご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659277" y="722954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65318" y="1281944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４０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950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F3FB5E-1AAB-4343-AD79-FF4448F17E77}"/>
              </a:ext>
            </a:extLst>
          </p:cNvPr>
          <p:cNvGrpSpPr/>
          <p:nvPr/>
        </p:nvGrpSpPr>
        <p:grpSpPr>
          <a:xfrm>
            <a:off x="5844373" y="2455492"/>
            <a:ext cx="2587273" cy="3260263"/>
            <a:chOff x="5844373" y="2455492"/>
            <a:chExt cx="2587273" cy="3260263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7191393" y="2457031"/>
              <a:ext cx="1240253" cy="3258724"/>
              <a:chOff x="6937420" y="128788"/>
              <a:chExt cx="1820214" cy="5113722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5844373" y="2455492"/>
              <a:ext cx="1240253" cy="3258724"/>
              <a:chOff x="6937420" y="128788"/>
              <a:chExt cx="1820214" cy="5113722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31216" y="722954"/>
            <a:ext cx="2234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はちろく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021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7191394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6742387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/>
        </p:nvSpPr>
        <p:spPr>
          <a:xfrm>
            <a:off x="6293381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5844374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円/楕円 87"/>
          <p:cNvSpPr/>
          <p:nvPr/>
        </p:nvSpPr>
        <p:spPr>
          <a:xfrm>
            <a:off x="5395367" y="245395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59497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いんしちが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12583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703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5AE6A75-B134-4665-A6EB-5103A2C8263C}"/>
              </a:ext>
            </a:extLst>
          </p:cNvPr>
          <p:cNvGrpSpPr/>
          <p:nvPr/>
        </p:nvGrpSpPr>
        <p:grpSpPr>
          <a:xfrm>
            <a:off x="5395367" y="2453952"/>
            <a:ext cx="3036279" cy="3261803"/>
            <a:chOff x="5395367" y="2453952"/>
            <a:chExt cx="3036279" cy="3261803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7191393" y="2457031"/>
              <a:ext cx="1240253" cy="3258724"/>
              <a:chOff x="6937420" y="128788"/>
              <a:chExt cx="1820214" cy="5113722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5844373" y="2455492"/>
              <a:ext cx="1240253" cy="3258724"/>
              <a:chOff x="6937420" y="128788"/>
              <a:chExt cx="1820214" cy="5113722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67" name="グループ化 66"/>
            <p:cNvGrpSpPr/>
            <p:nvPr/>
          </p:nvGrpSpPr>
          <p:grpSpPr>
            <a:xfrm>
              <a:off x="5395367" y="2453952"/>
              <a:ext cx="342240" cy="3257184"/>
              <a:chOff x="8255358" y="128788"/>
              <a:chExt cx="502276" cy="5111306"/>
            </a:xfrm>
          </p:grpSpPr>
          <p:sp>
            <p:nvSpPr>
              <p:cNvPr id="88" name="円/楕円 8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円/楕円 8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円/楕円 8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円/楕円 9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円/楕円 9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円/楕円 9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円/楕円 9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円/楕円 94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31216" y="722954"/>
            <a:ext cx="2234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はちしち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ごじゅうろく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5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4946360" y="2453952"/>
            <a:ext cx="3485286" cy="3261803"/>
            <a:chOff x="3642575" y="123956"/>
            <a:chExt cx="5115059" cy="5118554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113722"/>
              <a:chOff x="6937420" y="128788"/>
              <a:chExt cx="1820214" cy="5113722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4960513" y="126372"/>
              <a:ext cx="1820214" cy="5113722"/>
              <a:chOff x="6937420" y="128788"/>
              <a:chExt cx="1820214" cy="5113722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67" name="グループ化 66"/>
            <p:cNvGrpSpPr/>
            <p:nvPr/>
          </p:nvGrpSpPr>
          <p:grpSpPr>
            <a:xfrm>
              <a:off x="4301544" y="123956"/>
              <a:ext cx="502276" cy="5111306"/>
              <a:chOff x="8255358" y="128788"/>
              <a:chExt cx="502276" cy="5111306"/>
            </a:xfrm>
          </p:grpSpPr>
          <p:sp>
            <p:nvSpPr>
              <p:cNvPr id="88" name="円/楕円 8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円/楕円 8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円/楕円 8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円/楕円 9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円/楕円 9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円/楕円 9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円/楕円 9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円/楕円 94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8" name="グループ化 67"/>
            <p:cNvGrpSpPr/>
            <p:nvPr/>
          </p:nvGrpSpPr>
          <p:grpSpPr>
            <a:xfrm>
              <a:off x="3642575" y="126372"/>
              <a:ext cx="502276" cy="5111306"/>
              <a:chOff x="8255358" y="128788"/>
              <a:chExt cx="502276" cy="5111306"/>
            </a:xfrm>
          </p:grpSpPr>
          <p:sp>
            <p:nvSpPr>
              <p:cNvPr id="79" name="円/楕円 7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円/楕円 8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8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8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8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円/楕円 8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円/楕円 85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57097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はっぱ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ろくじゅうし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082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4497354" y="2453952"/>
            <a:ext cx="3934293" cy="3261803"/>
            <a:chOff x="2983606" y="123956"/>
            <a:chExt cx="5774028" cy="5118554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113722"/>
              <a:chOff x="6937420" y="128788"/>
              <a:chExt cx="1820214" cy="5113722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4960513" y="126372"/>
              <a:ext cx="1820214" cy="5113722"/>
              <a:chOff x="6937420" y="128788"/>
              <a:chExt cx="1820214" cy="5113722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111306"/>
                <a:chOff x="8255358" y="128788"/>
                <a:chExt cx="502276" cy="5111306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111306"/>
                <a:chOff x="8255358" y="128788"/>
                <a:chExt cx="502276" cy="5111306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67" name="グループ化 66"/>
            <p:cNvGrpSpPr/>
            <p:nvPr/>
          </p:nvGrpSpPr>
          <p:grpSpPr>
            <a:xfrm>
              <a:off x="4301544" y="123956"/>
              <a:ext cx="502276" cy="5111306"/>
              <a:chOff x="8255358" y="128788"/>
              <a:chExt cx="502276" cy="5111306"/>
            </a:xfrm>
          </p:grpSpPr>
          <p:sp>
            <p:nvSpPr>
              <p:cNvPr id="88" name="円/楕円 8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円/楕円 8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円/楕円 8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円/楕円 9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円/楕円 9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円/楕円 9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円/楕円 9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円/楕円 94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8" name="グループ化 67"/>
            <p:cNvGrpSpPr/>
            <p:nvPr/>
          </p:nvGrpSpPr>
          <p:grpSpPr>
            <a:xfrm>
              <a:off x="3642575" y="126372"/>
              <a:ext cx="502276" cy="5111306"/>
              <a:chOff x="8255358" y="128788"/>
              <a:chExt cx="502276" cy="5111306"/>
            </a:xfrm>
          </p:grpSpPr>
          <p:sp>
            <p:nvSpPr>
              <p:cNvPr id="79" name="円/楕円 7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円/楕円 8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8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8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8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円/楕円 8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円/楕円 85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9" name="グループ化 68"/>
            <p:cNvGrpSpPr/>
            <p:nvPr/>
          </p:nvGrpSpPr>
          <p:grpSpPr>
            <a:xfrm>
              <a:off x="2983606" y="126372"/>
              <a:ext cx="502276" cy="5111306"/>
              <a:chOff x="8255358" y="128788"/>
              <a:chExt cx="502276" cy="5111306"/>
            </a:xfrm>
          </p:grpSpPr>
          <p:sp>
            <p:nvSpPr>
              <p:cNvPr id="70" name="円/楕円 69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70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円/楕円 74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75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6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はっく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191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8098729" y="2466363"/>
            <a:ext cx="342239" cy="3671641"/>
            <a:chOff x="8255358" y="128788"/>
            <a:chExt cx="502276" cy="5761689"/>
          </a:xfrm>
        </p:grpSpPr>
        <p:sp>
          <p:nvSpPr>
            <p:cNvPr id="4" name="円/楕円 3"/>
            <p:cNvSpPr/>
            <p:nvPr/>
          </p:nvSpPr>
          <p:spPr>
            <a:xfrm>
              <a:off x="8255358" y="128788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4"/>
            <p:cNvSpPr/>
            <p:nvPr/>
          </p:nvSpPr>
          <p:spPr>
            <a:xfrm>
              <a:off x="8255358" y="7807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8255358" y="1434387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8255358" y="2084770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8255358" y="2735153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/>
          </p:nvSpPr>
          <p:spPr>
            <a:xfrm>
              <a:off x="8255358" y="3385536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8255358" y="4035919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/>
          </p:nvSpPr>
          <p:spPr>
            <a:xfrm>
              <a:off x="8255358" y="4686302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/>
            <p:cNvSpPr/>
            <p:nvPr/>
          </p:nvSpPr>
          <p:spPr>
            <a:xfrm>
              <a:off x="8255358" y="5336685"/>
              <a:ext cx="502276" cy="553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くいち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54198" y="727451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474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640399" y="2457032"/>
            <a:ext cx="791246" cy="3673181"/>
            <a:chOff x="7596389" y="128788"/>
            <a:chExt cx="1161245" cy="5764105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5761689"/>
              <a:chOff x="8255358" y="128788"/>
              <a:chExt cx="502276" cy="5761689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円/楕円 11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5761689"/>
              <a:chOff x="8255358" y="128788"/>
              <a:chExt cx="502276" cy="5761689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円/楕円 22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553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7191390" y="2457032"/>
            <a:ext cx="1240252" cy="3673181"/>
            <a:chOff x="6937420" y="128788"/>
            <a:chExt cx="1820214" cy="5764105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8255358" y="128788"/>
              <a:ext cx="502276" cy="5761689"/>
              <a:chOff x="8255358" y="128788"/>
              <a:chExt cx="502276" cy="5761689"/>
            </a:xfrm>
          </p:grpSpPr>
          <p:sp>
            <p:nvSpPr>
              <p:cNvPr id="4" name="円/楕円 3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円/楕円 4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/楕円 5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円/楕円 11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7596389" y="131204"/>
              <a:ext cx="502276" cy="5761689"/>
              <a:chOff x="8255358" y="128788"/>
              <a:chExt cx="502276" cy="5761689"/>
            </a:xfrm>
          </p:grpSpPr>
          <p:sp>
            <p:nvSpPr>
              <p:cNvPr id="15" name="円/楕円 1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円/楕円 22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937420" y="131204"/>
              <a:ext cx="502276" cy="5761689"/>
              <a:chOff x="8255358" y="128788"/>
              <a:chExt cx="502276" cy="5761689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32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にじゅうしち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２７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141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6742385" y="2455492"/>
            <a:ext cx="1689259" cy="3674721"/>
            <a:chOff x="6278451" y="126372"/>
            <a:chExt cx="2479183" cy="5766521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764105"/>
              <a:chOff x="6937420" y="128788"/>
              <a:chExt cx="1820214" cy="5764105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円/楕円 11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2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" name="円/楕円 3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6" name="グループ化 35"/>
            <p:cNvGrpSpPr/>
            <p:nvPr/>
          </p:nvGrpSpPr>
          <p:grpSpPr>
            <a:xfrm>
              <a:off x="6278451" y="126372"/>
              <a:ext cx="502275" cy="5761689"/>
              <a:chOff x="8255358" y="128788"/>
              <a:chExt cx="502276" cy="5761689"/>
            </a:xfrm>
          </p:grpSpPr>
          <p:sp>
            <p:nvSpPr>
              <p:cNvPr id="57" name="円/楕円 56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57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58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59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60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円/楕円 61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円/楕円 62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円/楕円 63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くし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さんじゅう</a:t>
            </a:r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３６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802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6293378" y="2455492"/>
            <a:ext cx="2138265" cy="3674721"/>
            <a:chOff x="5619482" y="126372"/>
            <a:chExt cx="3138152" cy="5766521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764105"/>
              <a:chOff x="6937420" y="128788"/>
              <a:chExt cx="1820214" cy="5764105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円/楕円 11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2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" name="円/楕円 3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5619482" y="126372"/>
              <a:ext cx="1161245" cy="5764105"/>
              <a:chOff x="7596389" y="128788"/>
              <a:chExt cx="1161245" cy="5764105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しじゅう</a:t>
            </a:r>
            <a:r>
              <a:rPr lang="ja-JP" altLang="en-US" sz="32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４５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656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5844372" y="2455492"/>
            <a:ext cx="2587272" cy="3674721"/>
            <a:chOff x="4960513" y="126372"/>
            <a:chExt cx="3797121" cy="5766521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764105"/>
              <a:chOff x="6937420" y="128788"/>
              <a:chExt cx="1820214" cy="5764105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円/楕円 11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2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" name="円/楕円 3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4960513" y="126372"/>
              <a:ext cx="1820214" cy="5764105"/>
              <a:chOff x="6937420" y="128788"/>
              <a:chExt cx="1820214" cy="5764105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" name="円/楕円 46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くろく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ごじゅうし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５４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902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5395366" y="2453952"/>
            <a:ext cx="3036279" cy="3676261"/>
            <a:chOff x="4301544" y="123956"/>
            <a:chExt cx="4456090" cy="5768937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764105"/>
              <a:chOff x="6937420" y="128788"/>
              <a:chExt cx="1820214" cy="5764105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円/楕円 11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2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" name="円/楕円 3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4960513" y="126372"/>
              <a:ext cx="1820214" cy="5764105"/>
              <a:chOff x="6937420" y="128788"/>
              <a:chExt cx="1820214" cy="5764105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" name="円/楕円 46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67" name="グループ化 66"/>
            <p:cNvGrpSpPr/>
            <p:nvPr/>
          </p:nvGrpSpPr>
          <p:grpSpPr>
            <a:xfrm>
              <a:off x="4301544" y="123956"/>
              <a:ext cx="502276" cy="5761689"/>
              <a:chOff x="8255358" y="128788"/>
              <a:chExt cx="502276" cy="5761689"/>
            </a:xfrm>
          </p:grpSpPr>
          <p:sp>
            <p:nvSpPr>
              <p:cNvPr id="88" name="円/楕円 8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円/楕円 8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円/楕円 8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円/楕円 9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円/楕円 9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円/楕円 9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円/楕円 9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円/楕円 94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くしち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ろく</a:t>
            </a:r>
            <a:r>
              <a:rPr lang="ja-JP" altLang="en-US" sz="32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じゅうさん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６３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447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7191394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6742387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/>
        </p:nvSpPr>
        <p:spPr>
          <a:xfrm>
            <a:off x="6293381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5844374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円/楕円 87"/>
          <p:cNvSpPr/>
          <p:nvPr/>
        </p:nvSpPr>
        <p:spPr>
          <a:xfrm>
            <a:off x="5395367" y="245395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円/楕円 78"/>
          <p:cNvSpPr/>
          <p:nvPr/>
        </p:nvSpPr>
        <p:spPr>
          <a:xfrm>
            <a:off x="4946361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159497" y="722953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いんはちが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712583" y="722953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563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4946360" y="2453952"/>
            <a:ext cx="3485286" cy="3676261"/>
            <a:chOff x="3642575" y="123956"/>
            <a:chExt cx="5115059" cy="5768937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764105"/>
              <a:chOff x="6937420" y="128788"/>
              <a:chExt cx="1820214" cy="5764105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円/楕円 11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2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" name="円/楕円 3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4960513" y="126372"/>
              <a:ext cx="1820214" cy="5764105"/>
              <a:chOff x="6937420" y="128788"/>
              <a:chExt cx="1820214" cy="5764105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" name="円/楕円 46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67" name="グループ化 66"/>
            <p:cNvGrpSpPr/>
            <p:nvPr/>
          </p:nvGrpSpPr>
          <p:grpSpPr>
            <a:xfrm>
              <a:off x="4301544" y="123956"/>
              <a:ext cx="502276" cy="5761689"/>
              <a:chOff x="8255358" y="128788"/>
              <a:chExt cx="502276" cy="5761689"/>
            </a:xfrm>
          </p:grpSpPr>
          <p:sp>
            <p:nvSpPr>
              <p:cNvPr id="88" name="円/楕円 8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円/楕円 8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円/楕円 8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円/楕円 9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円/楕円 9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円/楕円 9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円/楕円 9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円/楕円 94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8" name="グループ化 67"/>
            <p:cNvGrpSpPr/>
            <p:nvPr/>
          </p:nvGrpSpPr>
          <p:grpSpPr>
            <a:xfrm>
              <a:off x="3642575" y="126372"/>
              <a:ext cx="502276" cy="5761689"/>
              <a:chOff x="8255358" y="128788"/>
              <a:chExt cx="502276" cy="5761689"/>
            </a:xfrm>
          </p:grpSpPr>
          <p:sp>
            <p:nvSpPr>
              <p:cNvPr id="79" name="円/楕円 7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円/楕円 8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8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8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8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円/楕円 8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円/楕円 85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円/楕円 86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くは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しちじゅうに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７２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306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グループ化 99"/>
          <p:cNvGrpSpPr/>
          <p:nvPr/>
        </p:nvGrpSpPr>
        <p:grpSpPr>
          <a:xfrm>
            <a:off x="4497354" y="2453952"/>
            <a:ext cx="3934293" cy="3676261"/>
            <a:chOff x="2983606" y="123956"/>
            <a:chExt cx="5774028" cy="5768937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937420" y="128788"/>
              <a:ext cx="1820214" cy="5764105"/>
              <a:chOff x="6937420" y="128788"/>
              <a:chExt cx="1820214" cy="5764105"/>
            </a:xfrm>
          </p:grpSpPr>
          <p:grpSp>
            <p:nvGrpSpPr>
              <p:cNvPr id="13" name="グループ化 12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4" name="円/楕円 3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" name="円/楕円 4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" name="円/楕円 5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" name="円/楕円 6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円/楕円 7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円/楕円 10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円/楕円 11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15" name="円/楕円 1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円/楕円 2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2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4" name="グループ化 23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25" name="円/楕円 24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円/楕円 26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円/楕円 27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円/楕円 29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" name="円/楕円 30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" name="円/楕円 32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5" name="グループ化 34"/>
            <p:cNvGrpSpPr/>
            <p:nvPr/>
          </p:nvGrpSpPr>
          <p:grpSpPr>
            <a:xfrm>
              <a:off x="4960513" y="126372"/>
              <a:ext cx="1820214" cy="5764105"/>
              <a:chOff x="6937420" y="128788"/>
              <a:chExt cx="1820214" cy="5764105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8255358" y="128788"/>
                <a:ext cx="502276" cy="5761689"/>
                <a:chOff x="8255358" y="128788"/>
                <a:chExt cx="502276" cy="5761689"/>
              </a:xfrm>
            </p:grpSpPr>
            <p:sp>
              <p:nvSpPr>
                <p:cNvPr id="57" name="円/楕円 56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7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円/楕円 59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" name="円/楕円 60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円/楕円 61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円/楕円 62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円/楕円 63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" name="グループ化 36"/>
              <p:cNvGrpSpPr/>
              <p:nvPr/>
            </p:nvGrpSpPr>
            <p:grpSpPr>
              <a:xfrm>
                <a:off x="7596389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48" name="円/楕円 47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円/楕円 51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円/楕円 52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/>
              <p:cNvGrpSpPr/>
              <p:nvPr/>
            </p:nvGrpSpPr>
            <p:grpSpPr>
              <a:xfrm>
                <a:off x="6937420" y="131204"/>
                <a:ext cx="502276" cy="5761689"/>
                <a:chOff x="8255358" y="128788"/>
                <a:chExt cx="502276" cy="5761689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8255358" y="128788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8255358" y="7807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円/楕円 40"/>
                <p:cNvSpPr/>
                <p:nvPr/>
              </p:nvSpPr>
              <p:spPr>
                <a:xfrm>
                  <a:off x="8255358" y="1434387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円/楕円 41"/>
                <p:cNvSpPr/>
                <p:nvPr/>
              </p:nvSpPr>
              <p:spPr>
                <a:xfrm>
                  <a:off x="8255358" y="2084770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円/楕円 42"/>
                <p:cNvSpPr/>
                <p:nvPr/>
              </p:nvSpPr>
              <p:spPr>
                <a:xfrm>
                  <a:off x="8255358" y="2735153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円/楕円 43"/>
                <p:cNvSpPr/>
                <p:nvPr/>
              </p:nvSpPr>
              <p:spPr>
                <a:xfrm>
                  <a:off x="8255358" y="3385536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8255358" y="4035919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円/楕円 45"/>
                <p:cNvSpPr/>
                <p:nvPr/>
              </p:nvSpPr>
              <p:spPr>
                <a:xfrm>
                  <a:off x="8255358" y="4686302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" name="円/楕円 46"/>
                <p:cNvSpPr/>
                <p:nvPr/>
              </p:nvSpPr>
              <p:spPr>
                <a:xfrm>
                  <a:off x="8255358" y="5336685"/>
                  <a:ext cx="502276" cy="553792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67" name="グループ化 66"/>
            <p:cNvGrpSpPr/>
            <p:nvPr/>
          </p:nvGrpSpPr>
          <p:grpSpPr>
            <a:xfrm>
              <a:off x="4301544" y="123956"/>
              <a:ext cx="502276" cy="5761689"/>
              <a:chOff x="8255358" y="128788"/>
              <a:chExt cx="502276" cy="5761689"/>
            </a:xfrm>
          </p:grpSpPr>
          <p:sp>
            <p:nvSpPr>
              <p:cNvPr id="88" name="円/楕円 87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円/楕円 88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円/楕円 89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円/楕円 90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円/楕円 91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円/楕円 92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円/楕円 93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円/楕円 94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8" name="グループ化 67"/>
            <p:cNvGrpSpPr/>
            <p:nvPr/>
          </p:nvGrpSpPr>
          <p:grpSpPr>
            <a:xfrm>
              <a:off x="3642575" y="126372"/>
              <a:ext cx="502276" cy="5761689"/>
              <a:chOff x="8255358" y="128788"/>
              <a:chExt cx="502276" cy="5761689"/>
            </a:xfrm>
          </p:grpSpPr>
          <p:sp>
            <p:nvSpPr>
              <p:cNvPr id="79" name="円/楕円 78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円/楕円 80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81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82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83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円/楕円 84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円/楕円 85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円/楕円 86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9" name="グループ化 68"/>
            <p:cNvGrpSpPr/>
            <p:nvPr/>
          </p:nvGrpSpPr>
          <p:grpSpPr>
            <a:xfrm>
              <a:off x="2983606" y="126372"/>
              <a:ext cx="502276" cy="5761689"/>
              <a:chOff x="8255358" y="128788"/>
              <a:chExt cx="502276" cy="5761689"/>
            </a:xfrm>
          </p:grpSpPr>
          <p:sp>
            <p:nvSpPr>
              <p:cNvPr id="70" name="円/楕円 69"/>
              <p:cNvSpPr/>
              <p:nvPr/>
            </p:nvSpPr>
            <p:spPr>
              <a:xfrm>
                <a:off x="8255358" y="128788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70"/>
              <p:cNvSpPr/>
              <p:nvPr/>
            </p:nvSpPr>
            <p:spPr>
              <a:xfrm>
                <a:off x="8255358" y="7807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8255358" y="1434387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8255358" y="2084770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8255358" y="2735153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円/楕円 74"/>
              <p:cNvSpPr/>
              <p:nvPr/>
            </p:nvSpPr>
            <p:spPr>
              <a:xfrm>
                <a:off x="8255358" y="3385536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75"/>
              <p:cNvSpPr/>
              <p:nvPr/>
            </p:nvSpPr>
            <p:spPr>
              <a:xfrm>
                <a:off x="8255358" y="4035919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6"/>
              <p:cNvSpPr/>
              <p:nvPr/>
            </p:nvSpPr>
            <p:spPr>
              <a:xfrm>
                <a:off x="8255358" y="4686302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77"/>
              <p:cNvSpPr/>
              <p:nvPr/>
            </p:nvSpPr>
            <p:spPr>
              <a:xfrm>
                <a:off x="8255358" y="5336685"/>
                <a:ext cx="502276" cy="55379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640324" y="722954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くく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263577" y="722955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はちじゅういち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８１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393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8089407" y="245703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7640401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7191394" y="2458571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6742387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/>
        </p:nvSpPr>
        <p:spPr>
          <a:xfrm>
            <a:off x="6293381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5844374" y="245703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円/楕円 87"/>
          <p:cNvSpPr/>
          <p:nvPr/>
        </p:nvSpPr>
        <p:spPr>
          <a:xfrm>
            <a:off x="5395367" y="245395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円/楕円 78"/>
          <p:cNvSpPr/>
          <p:nvPr/>
        </p:nvSpPr>
        <p:spPr>
          <a:xfrm>
            <a:off x="4946361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円/楕円 69"/>
          <p:cNvSpPr/>
          <p:nvPr/>
        </p:nvSpPr>
        <p:spPr>
          <a:xfrm>
            <a:off x="4497354" y="2455492"/>
            <a:ext cx="342240" cy="35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838032" y="1309270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９＝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1300899" y="727921"/>
            <a:ext cx="2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いんくが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4032665" y="727921"/>
            <a:ext cx="3562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endParaRPr kumimoji="1" lang="ja-JP" altLang="en-US" sz="3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780879" y="1251676"/>
            <a:ext cx="3426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544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</TotalTime>
  <Words>651</Words>
  <Application>Microsoft Office PowerPoint</Application>
  <PresentationFormat>画面に合わせる (4:3)</PresentationFormat>
  <Paragraphs>324</Paragraphs>
  <Slides>81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81</vt:i4>
      </vt:variant>
    </vt:vector>
  </HeadingPairs>
  <TitlesOfParts>
    <vt:vector size="86" baseType="lpstr"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minako kito</dc:creator>
  <cp:lastModifiedBy>吉原　吏輝(T)ictsupport16</cp:lastModifiedBy>
  <cp:revision>33</cp:revision>
  <dcterms:created xsi:type="dcterms:W3CDTF">2016-02-14T09:25:22Z</dcterms:created>
  <dcterms:modified xsi:type="dcterms:W3CDTF">2025-11-20T04:09:20Z</dcterms:modified>
</cp:coreProperties>
</file>