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30" r:id="rId2"/>
    <p:sldId id="331" r:id="rId3"/>
    <p:sldId id="332" r:id="rId4"/>
    <p:sldId id="333" r:id="rId5"/>
    <p:sldId id="334" r:id="rId6"/>
    <p:sldId id="335" r:id="rId7"/>
    <p:sldId id="336" r:id="rId8"/>
    <p:sldId id="337" r:id="rId9"/>
    <p:sldId id="338" r:id="rId10"/>
    <p:sldId id="339" r:id="rId11"/>
    <p:sldId id="340" r:id="rId12"/>
    <p:sldId id="341" r:id="rId13"/>
    <p:sldId id="342" r:id="rId14"/>
    <p:sldId id="343" r:id="rId15"/>
    <p:sldId id="344" r:id="rId16"/>
    <p:sldId id="345" r:id="rId17"/>
    <p:sldId id="346" r:id="rId18"/>
    <p:sldId id="347" r:id="rId19"/>
    <p:sldId id="348" r:id="rId20"/>
    <p:sldId id="349" r:id="rId21"/>
    <p:sldId id="350" r:id="rId22"/>
    <p:sldId id="351" r:id="rId23"/>
    <p:sldId id="352" r:id="rId24"/>
    <p:sldId id="353" r:id="rId25"/>
    <p:sldId id="354" r:id="rId26"/>
    <p:sldId id="355" r:id="rId27"/>
    <p:sldId id="356" r:id="rId28"/>
    <p:sldId id="357" r:id="rId29"/>
    <p:sldId id="358" r:id="rId30"/>
    <p:sldId id="359" r:id="rId31"/>
    <p:sldId id="360" r:id="rId32"/>
    <p:sldId id="361" r:id="rId33"/>
    <p:sldId id="362" r:id="rId34"/>
    <p:sldId id="363" r:id="rId35"/>
    <p:sldId id="364" r:id="rId36"/>
    <p:sldId id="365" r:id="rId37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467" autoAdjust="0"/>
    <p:restoredTop sz="94660"/>
  </p:normalViewPr>
  <p:slideViewPr>
    <p:cSldViewPr>
      <p:cViewPr varScale="1">
        <p:scale>
          <a:sx n="92" d="100"/>
          <a:sy n="92" d="100"/>
        </p:scale>
        <p:origin x="1008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4520F-EF2E-4A3D-A564-4E7CCAE8E79A}" type="datetimeFigureOut">
              <a:rPr kumimoji="1" lang="ja-JP" altLang="en-US" smtClean="0"/>
              <a:pPr/>
              <a:t>2025/11/20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6A7F6-0D08-48D3-BF9C-1004A1DD61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4520F-EF2E-4A3D-A564-4E7CCAE8E79A}" type="datetimeFigureOut">
              <a:rPr kumimoji="1" lang="ja-JP" altLang="en-US" smtClean="0"/>
              <a:pPr/>
              <a:t>2025/11/20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6A7F6-0D08-48D3-BF9C-1004A1DD61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4520F-EF2E-4A3D-A564-4E7CCAE8E79A}" type="datetimeFigureOut">
              <a:rPr kumimoji="1" lang="ja-JP" altLang="en-US" smtClean="0"/>
              <a:pPr/>
              <a:t>2025/11/20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6A7F6-0D08-48D3-BF9C-1004A1DD61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4520F-EF2E-4A3D-A564-4E7CCAE8E79A}" type="datetimeFigureOut">
              <a:rPr kumimoji="1" lang="ja-JP" altLang="en-US" smtClean="0"/>
              <a:pPr/>
              <a:t>2025/11/20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6A7F6-0D08-48D3-BF9C-1004A1DD61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4520F-EF2E-4A3D-A564-4E7CCAE8E79A}" type="datetimeFigureOut">
              <a:rPr kumimoji="1" lang="ja-JP" altLang="en-US" smtClean="0"/>
              <a:pPr/>
              <a:t>2025/11/20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6A7F6-0D08-48D3-BF9C-1004A1DD61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4520F-EF2E-4A3D-A564-4E7CCAE8E79A}" type="datetimeFigureOut">
              <a:rPr kumimoji="1" lang="ja-JP" altLang="en-US" smtClean="0"/>
              <a:pPr/>
              <a:t>2025/11/20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6A7F6-0D08-48D3-BF9C-1004A1DD61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4520F-EF2E-4A3D-A564-4E7CCAE8E79A}" type="datetimeFigureOut">
              <a:rPr kumimoji="1" lang="ja-JP" altLang="en-US" smtClean="0"/>
              <a:pPr/>
              <a:t>2025/11/20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6A7F6-0D08-48D3-BF9C-1004A1DD61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4520F-EF2E-4A3D-A564-4E7CCAE8E79A}" type="datetimeFigureOut">
              <a:rPr kumimoji="1" lang="ja-JP" altLang="en-US" smtClean="0"/>
              <a:pPr/>
              <a:t>2025/11/20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6A7F6-0D08-48D3-BF9C-1004A1DD61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4520F-EF2E-4A3D-A564-4E7CCAE8E79A}" type="datetimeFigureOut">
              <a:rPr kumimoji="1" lang="ja-JP" altLang="en-US" smtClean="0"/>
              <a:pPr/>
              <a:t>2025/11/20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6A7F6-0D08-48D3-BF9C-1004A1DD61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4520F-EF2E-4A3D-A564-4E7CCAE8E79A}" type="datetimeFigureOut">
              <a:rPr kumimoji="1" lang="ja-JP" altLang="en-US" smtClean="0"/>
              <a:pPr/>
              <a:t>2025/11/20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6A7F6-0D08-48D3-BF9C-1004A1DD61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4520F-EF2E-4A3D-A564-4E7CCAE8E79A}" type="datetimeFigureOut">
              <a:rPr kumimoji="1" lang="ja-JP" altLang="en-US" smtClean="0"/>
              <a:pPr/>
              <a:t>2025/11/20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6A7F6-0D08-48D3-BF9C-1004A1DD61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B4520F-EF2E-4A3D-A564-4E7CCAE8E79A}" type="datetimeFigureOut">
              <a:rPr kumimoji="1" lang="ja-JP" altLang="en-US" smtClean="0"/>
              <a:pPr/>
              <a:t>2025/11/20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16A7F6-0D08-48D3-BF9C-1004A1DD61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463626" y="3120284"/>
            <a:ext cx="771530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１５－９＝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6061399" y="3044596"/>
            <a:ext cx="250033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６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36" name="直線コネクタ 35"/>
          <p:cNvCxnSpPr/>
          <p:nvPr/>
        </p:nvCxnSpPr>
        <p:spPr>
          <a:xfrm flipH="1">
            <a:off x="2191482" y="4530926"/>
            <a:ext cx="10376" cy="570091"/>
          </a:xfrm>
          <a:prstGeom prst="line">
            <a:avLst/>
          </a:prstGeom>
          <a:ln w="508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テキスト ボックス 36"/>
          <p:cNvSpPr txBox="1"/>
          <p:nvPr/>
        </p:nvSpPr>
        <p:spPr>
          <a:xfrm>
            <a:off x="1571620" y="4878515"/>
            <a:ext cx="114297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５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38" name="直線コネクタ 37"/>
          <p:cNvCxnSpPr/>
          <p:nvPr/>
        </p:nvCxnSpPr>
        <p:spPr>
          <a:xfrm flipV="1">
            <a:off x="1178695" y="3081763"/>
            <a:ext cx="1928826" cy="285752"/>
          </a:xfrm>
          <a:prstGeom prst="line">
            <a:avLst/>
          </a:prstGeom>
          <a:ln w="508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テキスト ボックス 40"/>
          <p:cNvSpPr txBox="1"/>
          <p:nvPr/>
        </p:nvSpPr>
        <p:spPr>
          <a:xfrm>
            <a:off x="2713204" y="2059038"/>
            <a:ext cx="279235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１０</a:t>
            </a:r>
          </a:p>
        </p:txBody>
      </p:sp>
      <p:sp>
        <p:nvSpPr>
          <p:cNvPr id="46" name="テキスト ボックス 45"/>
          <p:cNvSpPr txBox="1"/>
          <p:nvPr/>
        </p:nvSpPr>
        <p:spPr>
          <a:xfrm>
            <a:off x="3827722" y="4907900"/>
            <a:ext cx="135732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7" name="テキスト ボックス 46"/>
          <p:cNvSpPr txBox="1"/>
          <p:nvPr/>
        </p:nvSpPr>
        <p:spPr>
          <a:xfrm>
            <a:off x="2763609" y="4913580"/>
            <a:ext cx="114297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＋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49" name="直線矢印コネクタ 48"/>
          <p:cNvCxnSpPr/>
          <p:nvPr/>
        </p:nvCxnSpPr>
        <p:spPr>
          <a:xfrm flipV="1">
            <a:off x="4791639" y="4315199"/>
            <a:ext cx="1587862" cy="1321656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グループ化 17"/>
          <p:cNvGrpSpPr/>
          <p:nvPr/>
        </p:nvGrpSpPr>
        <p:grpSpPr>
          <a:xfrm>
            <a:off x="592489" y="394315"/>
            <a:ext cx="2283826" cy="1633780"/>
            <a:chOff x="357158" y="285728"/>
            <a:chExt cx="2283826" cy="1633780"/>
          </a:xfrm>
        </p:grpSpPr>
        <p:grpSp>
          <p:nvGrpSpPr>
            <p:cNvPr id="2" name="グループ化 4"/>
            <p:cNvGrpSpPr/>
            <p:nvPr/>
          </p:nvGrpSpPr>
          <p:grpSpPr>
            <a:xfrm>
              <a:off x="357158" y="285728"/>
              <a:ext cx="2283826" cy="413249"/>
              <a:chOff x="0" y="2256209"/>
              <a:chExt cx="2283826" cy="413249"/>
            </a:xfrm>
          </p:grpSpPr>
          <p:sp>
            <p:nvSpPr>
              <p:cNvPr id="6" name="円/楕円 5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" name="円/楕円 6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" name="円/楕円 7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" name="円/楕円 8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" name="円/楕円 9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3" name="グループ化 10"/>
            <p:cNvGrpSpPr/>
            <p:nvPr/>
          </p:nvGrpSpPr>
          <p:grpSpPr>
            <a:xfrm>
              <a:off x="357158" y="857232"/>
              <a:ext cx="2283826" cy="413249"/>
              <a:chOff x="0" y="2256209"/>
              <a:chExt cx="2283826" cy="413249"/>
            </a:xfrm>
          </p:grpSpPr>
          <p:sp>
            <p:nvSpPr>
              <p:cNvPr id="12" name="円/楕円 11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3" name="円/楕円 12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4" name="円/楕円 13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5" name="円/楕円 14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6" name="円/楕円 15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17" name="円/楕円 16"/>
            <p:cNvSpPr/>
            <p:nvPr/>
          </p:nvSpPr>
          <p:spPr>
            <a:xfrm>
              <a:off x="357158" y="1500174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2" name="円/楕円 51"/>
            <p:cNvSpPr/>
            <p:nvPr/>
          </p:nvSpPr>
          <p:spPr>
            <a:xfrm>
              <a:off x="805956" y="1500174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円/楕円 50"/>
            <p:cNvSpPr/>
            <p:nvPr/>
          </p:nvSpPr>
          <p:spPr>
            <a:xfrm>
              <a:off x="1285852" y="1500174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5" name="円/楕円 54"/>
            <p:cNvSpPr/>
            <p:nvPr/>
          </p:nvSpPr>
          <p:spPr>
            <a:xfrm>
              <a:off x="1743467" y="1500174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0" name="円/楕円 59"/>
            <p:cNvSpPr/>
            <p:nvPr/>
          </p:nvSpPr>
          <p:spPr>
            <a:xfrm>
              <a:off x="2230721" y="150625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5" name="グループ化 66"/>
          <p:cNvGrpSpPr/>
          <p:nvPr/>
        </p:nvGrpSpPr>
        <p:grpSpPr>
          <a:xfrm>
            <a:off x="5860074" y="394315"/>
            <a:ext cx="2283826" cy="913315"/>
            <a:chOff x="5857884" y="285728"/>
            <a:chExt cx="2283826" cy="913315"/>
          </a:xfrm>
        </p:grpSpPr>
        <p:grpSp>
          <p:nvGrpSpPr>
            <p:cNvPr id="11" name="グループ化 4"/>
            <p:cNvGrpSpPr/>
            <p:nvPr/>
          </p:nvGrpSpPr>
          <p:grpSpPr>
            <a:xfrm>
              <a:off x="5857884" y="285728"/>
              <a:ext cx="2283826" cy="413249"/>
              <a:chOff x="0" y="2256209"/>
              <a:chExt cx="2283826" cy="413249"/>
            </a:xfrm>
          </p:grpSpPr>
          <p:sp>
            <p:nvSpPr>
              <p:cNvPr id="42" name="円/楕円 41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3" name="円/楕円 42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4" name="円/楕円 43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5" name="円/楕円 44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8" name="円/楕円 47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62" name="円/楕円 61"/>
            <p:cNvSpPr/>
            <p:nvPr/>
          </p:nvSpPr>
          <p:spPr>
            <a:xfrm>
              <a:off x="5857884" y="785794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61" name="グループ化 60"/>
          <p:cNvGrpSpPr/>
          <p:nvPr/>
        </p:nvGrpSpPr>
        <p:grpSpPr>
          <a:xfrm>
            <a:off x="3179365" y="391172"/>
            <a:ext cx="2283826" cy="984753"/>
            <a:chOff x="357158" y="285728"/>
            <a:chExt cx="2283826" cy="984753"/>
          </a:xfrm>
        </p:grpSpPr>
        <p:grpSp>
          <p:nvGrpSpPr>
            <p:cNvPr id="63" name="グループ化 4"/>
            <p:cNvGrpSpPr/>
            <p:nvPr/>
          </p:nvGrpSpPr>
          <p:grpSpPr>
            <a:xfrm>
              <a:off x="357158" y="285728"/>
              <a:ext cx="2283826" cy="413249"/>
              <a:chOff x="0" y="2256209"/>
              <a:chExt cx="2283826" cy="413249"/>
            </a:xfrm>
          </p:grpSpPr>
          <p:sp>
            <p:nvSpPr>
              <p:cNvPr id="75" name="円/楕円 5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6" name="円/楕円 6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7" name="円/楕円 7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8" name="円/楕円 8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9" name="円/楕円 9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64" name="グループ化 10"/>
            <p:cNvGrpSpPr/>
            <p:nvPr/>
          </p:nvGrpSpPr>
          <p:grpSpPr>
            <a:xfrm>
              <a:off x="357158" y="857232"/>
              <a:ext cx="1811488" cy="413249"/>
              <a:chOff x="0" y="2256209"/>
              <a:chExt cx="1811488" cy="413249"/>
            </a:xfrm>
          </p:grpSpPr>
          <p:sp>
            <p:nvSpPr>
              <p:cNvPr id="70" name="円/楕円 11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1" name="円/楕円 12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2" name="円/楕円 13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3" name="円/楕円 14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958860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463626" y="3120284"/>
            <a:ext cx="771530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１１－２＝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6061399" y="3044596"/>
            <a:ext cx="250033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９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36" name="直線コネクタ 35"/>
          <p:cNvCxnSpPr/>
          <p:nvPr/>
        </p:nvCxnSpPr>
        <p:spPr>
          <a:xfrm flipH="1">
            <a:off x="2191482" y="4530926"/>
            <a:ext cx="10376" cy="570091"/>
          </a:xfrm>
          <a:prstGeom prst="line">
            <a:avLst/>
          </a:prstGeom>
          <a:ln w="508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テキスト ボックス 36"/>
          <p:cNvSpPr txBox="1"/>
          <p:nvPr/>
        </p:nvSpPr>
        <p:spPr>
          <a:xfrm>
            <a:off x="1571620" y="4878515"/>
            <a:ext cx="114297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38" name="直線コネクタ 37"/>
          <p:cNvCxnSpPr/>
          <p:nvPr/>
        </p:nvCxnSpPr>
        <p:spPr>
          <a:xfrm flipV="1">
            <a:off x="1178695" y="3081763"/>
            <a:ext cx="1928826" cy="285752"/>
          </a:xfrm>
          <a:prstGeom prst="line">
            <a:avLst/>
          </a:prstGeom>
          <a:ln w="508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テキスト ボックス 40"/>
          <p:cNvSpPr txBox="1"/>
          <p:nvPr/>
        </p:nvSpPr>
        <p:spPr>
          <a:xfrm>
            <a:off x="2713204" y="2059038"/>
            <a:ext cx="279235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１０</a:t>
            </a:r>
          </a:p>
        </p:txBody>
      </p:sp>
      <p:sp>
        <p:nvSpPr>
          <p:cNvPr id="46" name="テキスト ボックス 45"/>
          <p:cNvSpPr txBox="1"/>
          <p:nvPr/>
        </p:nvSpPr>
        <p:spPr>
          <a:xfrm>
            <a:off x="3827722" y="4907900"/>
            <a:ext cx="135732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８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7" name="テキスト ボックス 46"/>
          <p:cNvSpPr txBox="1"/>
          <p:nvPr/>
        </p:nvSpPr>
        <p:spPr>
          <a:xfrm>
            <a:off x="2763609" y="4913580"/>
            <a:ext cx="114297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＋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49" name="直線矢印コネクタ 48"/>
          <p:cNvCxnSpPr/>
          <p:nvPr/>
        </p:nvCxnSpPr>
        <p:spPr>
          <a:xfrm flipV="1">
            <a:off x="4791639" y="4315199"/>
            <a:ext cx="1587862" cy="1321656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グループ化 17"/>
          <p:cNvGrpSpPr/>
          <p:nvPr/>
        </p:nvGrpSpPr>
        <p:grpSpPr>
          <a:xfrm>
            <a:off x="592489" y="394315"/>
            <a:ext cx="2283826" cy="1627695"/>
            <a:chOff x="357158" y="285728"/>
            <a:chExt cx="2283826" cy="1627695"/>
          </a:xfrm>
        </p:grpSpPr>
        <p:grpSp>
          <p:nvGrpSpPr>
            <p:cNvPr id="2" name="グループ化 4"/>
            <p:cNvGrpSpPr/>
            <p:nvPr/>
          </p:nvGrpSpPr>
          <p:grpSpPr>
            <a:xfrm>
              <a:off x="357158" y="285728"/>
              <a:ext cx="2283826" cy="413249"/>
              <a:chOff x="0" y="2256209"/>
              <a:chExt cx="2283826" cy="413249"/>
            </a:xfrm>
          </p:grpSpPr>
          <p:sp>
            <p:nvSpPr>
              <p:cNvPr id="6" name="円/楕円 5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" name="円/楕円 6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" name="円/楕円 7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" name="円/楕円 8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" name="円/楕円 9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3" name="グループ化 10"/>
            <p:cNvGrpSpPr/>
            <p:nvPr/>
          </p:nvGrpSpPr>
          <p:grpSpPr>
            <a:xfrm>
              <a:off x="357158" y="857232"/>
              <a:ext cx="2283826" cy="413249"/>
              <a:chOff x="0" y="2256209"/>
              <a:chExt cx="2283826" cy="413249"/>
            </a:xfrm>
          </p:grpSpPr>
          <p:sp>
            <p:nvSpPr>
              <p:cNvPr id="12" name="円/楕円 11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3" name="円/楕円 12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4" name="円/楕円 13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5" name="円/楕円 14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6" name="円/楕円 15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17" name="円/楕円 16"/>
            <p:cNvSpPr/>
            <p:nvPr/>
          </p:nvSpPr>
          <p:spPr>
            <a:xfrm>
              <a:off x="357158" y="1500174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63" name="グループ化 4"/>
          <p:cNvGrpSpPr/>
          <p:nvPr/>
        </p:nvGrpSpPr>
        <p:grpSpPr>
          <a:xfrm>
            <a:off x="3179365" y="391172"/>
            <a:ext cx="870900" cy="413249"/>
            <a:chOff x="0" y="2256209"/>
            <a:chExt cx="870900" cy="413249"/>
          </a:xfrm>
        </p:grpSpPr>
        <p:sp>
          <p:nvSpPr>
            <p:cNvPr id="75" name="円/楕円 5"/>
            <p:cNvSpPr/>
            <p:nvPr/>
          </p:nvSpPr>
          <p:spPr>
            <a:xfrm>
              <a:off x="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6" name="円/楕円 6"/>
            <p:cNvSpPr/>
            <p:nvPr/>
          </p:nvSpPr>
          <p:spPr>
            <a:xfrm>
              <a:off x="46825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40" name="グループ化 39"/>
          <p:cNvGrpSpPr/>
          <p:nvPr/>
        </p:nvGrpSpPr>
        <p:grpSpPr>
          <a:xfrm>
            <a:off x="5891016" y="391172"/>
            <a:ext cx="2287914" cy="902186"/>
            <a:chOff x="5855986" y="394315"/>
            <a:chExt cx="2287914" cy="902186"/>
          </a:xfrm>
        </p:grpSpPr>
        <p:grpSp>
          <p:nvGrpSpPr>
            <p:cNvPr id="45" name="グループ化 4"/>
            <p:cNvGrpSpPr/>
            <p:nvPr/>
          </p:nvGrpSpPr>
          <p:grpSpPr>
            <a:xfrm>
              <a:off x="5860074" y="394315"/>
              <a:ext cx="2283826" cy="413249"/>
              <a:chOff x="0" y="2256209"/>
              <a:chExt cx="2283826" cy="413249"/>
            </a:xfrm>
          </p:grpSpPr>
          <p:sp>
            <p:nvSpPr>
              <p:cNvPr id="54" name="円/楕円 41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5" name="円/楕円 42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6" name="円/楕円 43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7" name="円/楕円 44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8" name="円/楕円 47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48" name="グループ化 4"/>
            <p:cNvGrpSpPr/>
            <p:nvPr/>
          </p:nvGrpSpPr>
          <p:grpSpPr>
            <a:xfrm>
              <a:off x="5855986" y="883252"/>
              <a:ext cx="1811488" cy="413249"/>
              <a:chOff x="0" y="2256209"/>
              <a:chExt cx="1811488" cy="413249"/>
            </a:xfrm>
          </p:grpSpPr>
          <p:sp>
            <p:nvSpPr>
              <p:cNvPr id="50" name="円/楕円 41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1" name="円/楕円 42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2" name="円/楕円 43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3" name="円/楕円 44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030863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463626" y="3120284"/>
            <a:ext cx="771530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１１－４＝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6061399" y="3044596"/>
            <a:ext cx="250033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７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36" name="直線コネクタ 35"/>
          <p:cNvCxnSpPr/>
          <p:nvPr/>
        </p:nvCxnSpPr>
        <p:spPr>
          <a:xfrm flipH="1">
            <a:off x="2191482" y="4530926"/>
            <a:ext cx="10376" cy="570091"/>
          </a:xfrm>
          <a:prstGeom prst="line">
            <a:avLst/>
          </a:prstGeom>
          <a:ln w="508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テキスト ボックス 36"/>
          <p:cNvSpPr txBox="1"/>
          <p:nvPr/>
        </p:nvSpPr>
        <p:spPr>
          <a:xfrm>
            <a:off x="1571620" y="4878515"/>
            <a:ext cx="114297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38" name="直線コネクタ 37"/>
          <p:cNvCxnSpPr/>
          <p:nvPr/>
        </p:nvCxnSpPr>
        <p:spPr>
          <a:xfrm flipV="1">
            <a:off x="1178695" y="3081763"/>
            <a:ext cx="1928826" cy="285752"/>
          </a:xfrm>
          <a:prstGeom prst="line">
            <a:avLst/>
          </a:prstGeom>
          <a:ln w="508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テキスト ボックス 40"/>
          <p:cNvSpPr txBox="1"/>
          <p:nvPr/>
        </p:nvSpPr>
        <p:spPr>
          <a:xfrm>
            <a:off x="2713204" y="2059038"/>
            <a:ext cx="279235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１０</a:t>
            </a:r>
          </a:p>
        </p:txBody>
      </p:sp>
      <p:sp>
        <p:nvSpPr>
          <p:cNvPr id="46" name="テキスト ボックス 45"/>
          <p:cNvSpPr txBox="1"/>
          <p:nvPr/>
        </p:nvSpPr>
        <p:spPr>
          <a:xfrm>
            <a:off x="3827722" y="4907900"/>
            <a:ext cx="135732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６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7" name="テキスト ボックス 46"/>
          <p:cNvSpPr txBox="1"/>
          <p:nvPr/>
        </p:nvSpPr>
        <p:spPr>
          <a:xfrm>
            <a:off x="2763609" y="4913580"/>
            <a:ext cx="114297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＋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49" name="直線矢印コネクタ 48"/>
          <p:cNvCxnSpPr/>
          <p:nvPr/>
        </p:nvCxnSpPr>
        <p:spPr>
          <a:xfrm flipV="1">
            <a:off x="4791639" y="4315199"/>
            <a:ext cx="1587862" cy="1321656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グループ化 17"/>
          <p:cNvGrpSpPr/>
          <p:nvPr/>
        </p:nvGrpSpPr>
        <p:grpSpPr>
          <a:xfrm>
            <a:off x="592489" y="394315"/>
            <a:ext cx="2283826" cy="1627695"/>
            <a:chOff x="357158" y="285728"/>
            <a:chExt cx="2283826" cy="1627695"/>
          </a:xfrm>
        </p:grpSpPr>
        <p:grpSp>
          <p:nvGrpSpPr>
            <p:cNvPr id="2" name="グループ化 4"/>
            <p:cNvGrpSpPr/>
            <p:nvPr/>
          </p:nvGrpSpPr>
          <p:grpSpPr>
            <a:xfrm>
              <a:off x="357158" y="285728"/>
              <a:ext cx="2283826" cy="413249"/>
              <a:chOff x="0" y="2256209"/>
              <a:chExt cx="2283826" cy="413249"/>
            </a:xfrm>
          </p:grpSpPr>
          <p:sp>
            <p:nvSpPr>
              <p:cNvPr id="6" name="円/楕円 5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" name="円/楕円 6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" name="円/楕円 7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" name="円/楕円 8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" name="円/楕円 9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3" name="グループ化 10"/>
            <p:cNvGrpSpPr/>
            <p:nvPr/>
          </p:nvGrpSpPr>
          <p:grpSpPr>
            <a:xfrm>
              <a:off x="357158" y="857232"/>
              <a:ext cx="2283826" cy="413249"/>
              <a:chOff x="0" y="2256209"/>
              <a:chExt cx="2283826" cy="413249"/>
            </a:xfrm>
          </p:grpSpPr>
          <p:sp>
            <p:nvSpPr>
              <p:cNvPr id="12" name="円/楕円 11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3" name="円/楕円 12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4" name="円/楕円 13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5" name="円/楕円 14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6" name="円/楕円 15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17" name="円/楕円 16"/>
            <p:cNvSpPr/>
            <p:nvPr/>
          </p:nvSpPr>
          <p:spPr>
            <a:xfrm>
              <a:off x="357158" y="1500174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40" name="グループ化 39"/>
          <p:cNvGrpSpPr/>
          <p:nvPr/>
        </p:nvGrpSpPr>
        <p:grpSpPr>
          <a:xfrm>
            <a:off x="5891016" y="391172"/>
            <a:ext cx="2287914" cy="902186"/>
            <a:chOff x="5855986" y="394315"/>
            <a:chExt cx="2287914" cy="902186"/>
          </a:xfrm>
        </p:grpSpPr>
        <p:grpSp>
          <p:nvGrpSpPr>
            <p:cNvPr id="45" name="グループ化 4"/>
            <p:cNvGrpSpPr/>
            <p:nvPr/>
          </p:nvGrpSpPr>
          <p:grpSpPr>
            <a:xfrm>
              <a:off x="5860074" y="394315"/>
              <a:ext cx="2283826" cy="413249"/>
              <a:chOff x="0" y="2256209"/>
              <a:chExt cx="2283826" cy="413249"/>
            </a:xfrm>
          </p:grpSpPr>
          <p:sp>
            <p:nvSpPr>
              <p:cNvPr id="54" name="円/楕円 41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5" name="円/楕円 42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6" name="円/楕円 43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7" name="円/楕円 44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8" name="円/楕円 47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48" name="グループ化 4"/>
            <p:cNvGrpSpPr/>
            <p:nvPr/>
          </p:nvGrpSpPr>
          <p:grpSpPr>
            <a:xfrm>
              <a:off x="5855986" y="883252"/>
              <a:ext cx="870900" cy="413249"/>
              <a:chOff x="0" y="2256209"/>
              <a:chExt cx="870900" cy="413249"/>
            </a:xfrm>
          </p:grpSpPr>
          <p:sp>
            <p:nvSpPr>
              <p:cNvPr id="50" name="円/楕円 41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1" name="円/楕円 42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grpSp>
        <p:nvGrpSpPr>
          <p:cNvPr id="42" name="グループ化 4"/>
          <p:cNvGrpSpPr/>
          <p:nvPr/>
        </p:nvGrpSpPr>
        <p:grpSpPr>
          <a:xfrm>
            <a:off x="3179365" y="391172"/>
            <a:ext cx="1811488" cy="413249"/>
            <a:chOff x="0" y="2256209"/>
            <a:chExt cx="1811488" cy="413249"/>
          </a:xfrm>
        </p:grpSpPr>
        <p:sp>
          <p:nvSpPr>
            <p:cNvPr id="43" name="円/楕円 5"/>
            <p:cNvSpPr/>
            <p:nvPr/>
          </p:nvSpPr>
          <p:spPr>
            <a:xfrm>
              <a:off x="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" name="円/楕円 6"/>
            <p:cNvSpPr/>
            <p:nvPr/>
          </p:nvSpPr>
          <p:spPr>
            <a:xfrm>
              <a:off x="46825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9" name="円/楕円 7"/>
            <p:cNvSpPr/>
            <p:nvPr/>
          </p:nvSpPr>
          <p:spPr>
            <a:xfrm>
              <a:off x="93650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0" name="円/楕円 8"/>
            <p:cNvSpPr/>
            <p:nvPr/>
          </p:nvSpPr>
          <p:spPr>
            <a:xfrm>
              <a:off x="1408838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644523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463626" y="3120284"/>
            <a:ext cx="771530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１２－８＝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6061399" y="3044596"/>
            <a:ext cx="250033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４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36" name="直線コネクタ 35"/>
          <p:cNvCxnSpPr/>
          <p:nvPr/>
        </p:nvCxnSpPr>
        <p:spPr>
          <a:xfrm flipH="1">
            <a:off x="2191482" y="4530926"/>
            <a:ext cx="10376" cy="570091"/>
          </a:xfrm>
          <a:prstGeom prst="line">
            <a:avLst/>
          </a:prstGeom>
          <a:ln w="508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テキスト ボックス 36"/>
          <p:cNvSpPr txBox="1"/>
          <p:nvPr/>
        </p:nvSpPr>
        <p:spPr>
          <a:xfrm>
            <a:off x="1571620" y="4878515"/>
            <a:ext cx="114297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38" name="直線コネクタ 37"/>
          <p:cNvCxnSpPr/>
          <p:nvPr/>
        </p:nvCxnSpPr>
        <p:spPr>
          <a:xfrm flipV="1">
            <a:off x="1178695" y="3081763"/>
            <a:ext cx="1928826" cy="285752"/>
          </a:xfrm>
          <a:prstGeom prst="line">
            <a:avLst/>
          </a:prstGeom>
          <a:ln w="508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テキスト ボックス 40"/>
          <p:cNvSpPr txBox="1"/>
          <p:nvPr/>
        </p:nvSpPr>
        <p:spPr>
          <a:xfrm>
            <a:off x="2713204" y="2059038"/>
            <a:ext cx="279235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１０</a:t>
            </a:r>
          </a:p>
        </p:txBody>
      </p:sp>
      <p:sp>
        <p:nvSpPr>
          <p:cNvPr id="46" name="テキスト ボックス 45"/>
          <p:cNvSpPr txBox="1"/>
          <p:nvPr/>
        </p:nvSpPr>
        <p:spPr>
          <a:xfrm>
            <a:off x="3827722" y="4907900"/>
            <a:ext cx="135732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7" name="テキスト ボックス 46"/>
          <p:cNvSpPr txBox="1"/>
          <p:nvPr/>
        </p:nvSpPr>
        <p:spPr>
          <a:xfrm>
            <a:off x="2763609" y="4913580"/>
            <a:ext cx="114297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＋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49" name="直線矢印コネクタ 48"/>
          <p:cNvCxnSpPr/>
          <p:nvPr/>
        </p:nvCxnSpPr>
        <p:spPr>
          <a:xfrm flipV="1">
            <a:off x="4791639" y="4315199"/>
            <a:ext cx="1587862" cy="1321656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グループ化 17"/>
          <p:cNvGrpSpPr/>
          <p:nvPr/>
        </p:nvGrpSpPr>
        <p:grpSpPr>
          <a:xfrm>
            <a:off x="592489" y="394315"/>
            <a:ext cx="2283826" cy="1627695"/>
            <a:chOff x="357158" y="285728"/>
            <a:chExt cx="2283826" cy="1627695"/>
          </a:xfrm>
        </p:grpSpPr>
        <p:grpSp>
          <p:nvGrpSpPr>
            <p:cNvPr id="2" name="グループ化 4"/>
            <p:cNvGrpSpPr/>
            <p:nvPr/>
          </p:nvGrpSpPr>
          <p:grpSpPr>
            <a:xfrm>
              <a:off x="357158" y="285728"/>
              <a:ext cx="2283826" cy="413249"/>
              <a:chOff x="0" y="2256209"/>
              <a:chExt cx="2283826" cy="413249"/>
            </a:xfrm>
          </p:grpSpPr>
          <p:sp>
            <p:nvSpPr>
              <p:cNvPr id="6" name="円/楕円 5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" name="円/楕円 6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" name="円/楕円 7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" name="円/楕円 8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" name="円/楕円 9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3" name="グループ化 10"/>
            <p:cNvGrpSpPr/>
            <p:nvPr/>
          </p:nvGrpSpPr>
          <p:grpSpPr>
            <a:xfrm>
              <a:off x="357158" y="857232"/>
              <a:ext cx="2283826" cy="413249"/>
              <a:chOff x="0" y="2256209"/>
              <a:chExt cx="2283826" cy="413249"/>
            </a:xfrm>
          </p:grpSpPr>
          <p:sp>
            <p:nvSpPr>
              <p:cNvPr id="12" name="円/楕円 11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3" name="円/楕円 12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4" name="円/楕円 13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5" name="円/楕円 14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6" name="円/楕円 15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17" name="円/楕円 16"/>
            <p:cNvSpPr/>
            <p:nvPr/>
          </p:nvSpPr>
          <p:spPr>
            <a:xfrm>
              <a:off x="357158" y="1500174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2" name="円/楕円 51"/>
            <p:cNvSpPr/>
            <p:nvPr/>
          </p:nvSpPr>
          <p:spPr>
            <a:xfrm>
              <a:off x="805956" y="1500174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1" name="グループ化 4"/>
          <p:cNvGrpSpPr/>
          <p:nvPr/>
        </p:nvGrpSpPr>
        <p:grpSpPr>
          <a:xfrm>
            <a:off x="5860074" y="394315"/>
            <a:ext cx="1811488" cy="413249"/>
            <a:chOff x="0" y="2256209"/>
            <a:chExt cx="1811488" cy="413249"/>
          </a:xfrm>
        </p:grpSpPr>
        <p:sp>
          <p:nvSpPr>
            <p:cNvPr id="42" name="円/楕円 41"/>
            <p:cNvSpPr/>
            <p:nvPr/>
          </p:nvSpPr>
          <p:spPr>
            <a:xfrm>
              <a:off x="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3" name="円/楕円 42"/>
            <p:cNvSpPr/>
            <p:nvPr/>
          </p:nvSpPr>
          <p:spPr>
            <a:xfrm>
              <a:off x="46825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" name="円/楕円 43"/>
            <p:cNvSpPr/>
            <p:nvPr/>
          </p:nvSpPr>
          <p:spPr>
            <a:xfrm>
              <a:off x="93650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5" name="円/楕円 44"/>
            <p:cNvSpPr/>
            <p:nvPr/>
          </p:nvSpPr>
          <p:spPr>
            <a:xfrm>
              <a:off x="1408838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61" name="グループ化 60"/>
          <p:cNvGrpSpPr/>
          <p:nvPr/>
        </p:nvGrpSpPr>
        <p:grpSpPr>
          <a:xfrm>
            <a:off x="3179365" y="391172"/>
            <a:ext cx="2283826" cy="984753"/>
            <a:chOff x="357158" y="285728"/>
            <a:chExt cx="2283826" cy="984753"/>
          </a:xfrm>
        </p:grpSpPr>
        <p:grpSp>
          <p:nvGrpSpPr>
            <p:cNvPr id="63" name="グループ化 4"/>
            <p:cNvGrpSpPr/>
            <p:nvPr/>
          </p:nvGrpSpPr>
          <p:grpSpPr>
            <a:xfrm>
              <a:off x="357158" y="285728"/>
              <a:ext cx="2283826" cy="413249"/>
              <a:chOff x="0" y="2256209"/>
              <a:chExt cx="2283826" cy="413249"/>
            </a:xfrm>
          </p:grpSpPr>
          <p:sp>
            <p:nvSpPr>
              <p:cNvPr id="75" name="円/楕円 5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6" name="円/楕円 6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7" name="円/楕円 7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8" name="円/楕円 8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9" name="円/楕円 9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64" name="グループ化 10"/>
            <p:cNvGrpSpPr/>
            <p:nvPr/>
          </p:nvGrpSpPr>
          <p:grpSpPr>
            <a:xfrm>
              <a:off x="357158" y="857232"/>
              <a:ext cx="1339150" cy="413249"/>
              <a:chOff x="0" y="2256209"/>
              <a:chExt cx="1339150" cy="413249"/>
            </a:xfrm>
          </p:grpSpPr>
          <p:sp>
            <p:nvSpPr>
              <p:cNvPr id="70" name="円/楕円 11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1" name="円/楕円 12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2" name="円/楕円 13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146584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463626" y="3120284"/>
            <a:ext cx="771530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１１－６＝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6061399" y="3044596"/>
            <a:ext cx="250033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５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36" name="直線コネクタ 35"/>
          <p:cNvCxnSpPr/>
          <p:nvPr/>
        </p:nvCxnSpPr>
        <p:spPr>
          <a:xfrm flipH="1">
            <a:off x="2191482" y="4530926"/>
            <a:ext cx="10376" cy="570091"/>
          </a:xfrm>
          <a:prstGeom prst="line">
            <a:avLst/>
          </a:prstGeom>
          <a:ln w="508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テキスト ボックス 36"/>
          <p:cNvSpPr txBox="1"/>
          <p:nvPr/>
        </p:nvSpPr>
        <p:spPr>
          <a:xfrm>
            <a:off x="1571620" y="4878515"/>
            <a:ext cx="114297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38" name="直線コネクタ 37"/>
          <p:cNvCxnSpPr/>
          <p:nvPr/>
        </p:nvCxnSpPr>
        <p:spPr>
          <a:xfrm flipV="1">
            <a:off x="1178695" y="3081763"/>
            <a:ext cx="1928826" cy="285752"/>
          </a:xfrm>
          <a:prstGeom prst="line">
            <a:avLst/>
          </a:prstGeom>
          <a:ln w="508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テキスト ボックス 40"/>
          <p:cNvSpPr txBox="1"/>
          <p:nvPr/>
        </p:nvSpPr>
        <p:spPr>
          <a:xfrm>
            <a:off x="2713204" y="2059038"/>
            <a:ext cx="279235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１０</a:t>
            </a:r>
          </a:p>
        </p:txBody>
      </p:sp>
      <p:sp>
        <p:nvSpPr>
          <p:cNvPr id="46" name="テキスト ボックス 45"/>
          <p:cNvSpPr txBox="1"/>
          <p:nvPr/>
        </p:nvSpPr>
        <p:spPr>
          <a:xfrm>
            <a:off x="3827722" y="4907900"/>
            <a:ext cx="135732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４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7" name="テキスト ボックス 46"/>
          <p:cNvSpPr txBox="1"/>
          <p:nvPr/>
        </p:nvSpPr>
        <p:spPr>
          <a:xfrm>
            <a:off x="2763609" y="4913580"/>
            <a:ext cx="114297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＋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49" name="直線矢印コネクタ 48"/>
          <p:cNvCxnSpPr/>
          <p:nvPr/>
        </p:nvCxnSpPr>
        <p:spPr>
          <a:xfrm flipV="1">
            <a:off x="4791639" y="4315199"/>
            <a:ext cx="1587862" cy="1321656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グループ化 17"/>
          <p:cNvGrpSpPr/>
          <p:nvPr/>
        </p:nvGrpSpPr>
        <p:grpSpPr>
          <a:xfrm>
            <a:off x="592489" y="394315"/>
            <a:ext cx="2283826" cy="1627695"/>
            <a:chOff x="357158" y="285728"/>
            <a:chExt cx="2283826" cy="1627695"/>
          </a:xfrm>
        </p:grpSpPr>
        <p:grpSp>
          <p:nvGrpSpPr>
            <p:cNvPr id="2" name="グループ化 4"/>
            <p:cNvGrpSpPr/>
            <p:nvPr/>
          </p:nvGrpSpPr>
          <p:grpSpPr>
            <a:xfrm>
              <a:off x="357158" y="285728"/>
              <a:ext cx="2283826" cy="413249"/>
              <a:chOff x="0" y="2256209"/>
              <a:chExt cx="2283826" cy="413249"/>
            </a:xfrm>
          </p:grpSpPr>
          <p:sp>
            <p:nvSpPr>
              <p:cNvPr id="6" name="円/楕円 5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" name="円/楕円 6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" name="円/楕円 7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" name="円/楕円 8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" name="円/楕円 9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3" name="グループ化 10"/>
            <p:cNvGrpSpPr/>
            <p:nvPr/>
          </p:nvGrpSpPr>
          <p:grpSpPr>
            <a:xfrm>
              <a:off x="357158" y="857232"/>
              <a:ext cx="2283826" cy="413249"/>
              <a:chOff x="0" y="2256209"/>
              <a:chExt cx="2283826" cy="413249"/>
            </a:xfrm>
          </p:grpSpPr>
          <p:sp>
            <p:nvSpPr>
              <p:cNvPr id="12" name="円/楕円 11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3" name="円/楕円 12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4" name="円/楕円 13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5" name="円/楕円 14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6" name="円/楕円 15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17" name="円/楕円 16"/>
            <p:cNvSpPr/>
            <p:nvPr/>
          </p:nvSpPr>
          <p:spPr>
            <a:xfrm>
              <a:off x="357158" y="1500174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61" name="グループ化 60"/>
          <p:cNvGrpSpPr/>
          <p:nvPr/>
        </p:nvGrpSpPr>
        <p:grpSpPr>
          <a:xfrm>
            <a:off x="3179365" y="391172"/>
            <a:ext cx="2283826" cy="984753"/>
            <a:chOff x="357158" y="285728"/>
            <a:chExt cx="2283826" cy="984753"/>
          </a:xfrm>
        </p:grpSpPr>
        <p:grpSp>
          <p:nvGrpSpPr>
            <p:cNvPr id="63" name="グループ化 4"/>
            <p:cNvGrpSpPr/>
            <p:nvPr/>
          </p:nvGrpSpPr>
          <p:grpSpPr>
            <a:xfrm>
              <a:off x="357158" y="285728"/>
              <a:ext cx="2283826" cy="413249"/>
              <a:chOff x="0" y="2256209"/>
              <a:chExt cx="2283826" cy="413249"/>
            </a:xfrm>
          </p:grpSpPr>
          <p:sp>
            <p:nvSpPr>
              <p:cNvPr id="75" name="円/楕円 5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6" name="円/楕円 6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7" name="円/楕円 7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8" name="円/楕円 8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9" name="円/楕円 9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70" name="円/楕円 11"/>
            <p:cNvSpPr/>
            <p:nvPr/>
          </p:nvSpPr>
          <p:spPr>
            <a:xfrm>
              <a:off x="357158" y="857232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40" name="グループ化 4"/>
          <p:cNvGrpSpPr/>
          <p:nvPr/>
        </p:nvGrpSpPr>
        <p:grpSpPr>
          <a:xfrm>
            <a:off x="5860074" y="394315"/>
            <a:ext cx="2283826" cy="413249"/>
            <a:chOff x="0" y="2256209"/>
            <a:chExt cx="2283826" cy="413249"/>
          </a:xfrm>
        </p:grpSpPr>
        <p:sp>
          <p:nvSpPr>
            <p:cNvPr id="45" name="円/楕円 41"/>
            <p:cNvSpPr/>
            <p:nvPr/>
          </p:nvSpPr>
          <p:spPr>
            <a:xfrm>
              <a:off x="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" name="円/楕円 42"/>
            <p:cNvSpPr/>
            <p:nvPr/>
          </p:nvSpPr>
          <p:spPr>
            <a:xfrm>
              <a:off x="46825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円/楕円 43"/>
            <p:cNvSpPr/>
            <p:nvPr/>
          </p:nvSpPr>
          <p:spPr>
            <a:xfrm>
              <a:off x="93650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円/楕円 44"/>
            <p:cNvSpPr/>
            <p:nvPr/>
          </p:nvSpPr>
          <p:spPr>
            <a:xfrm>
              <a:off x="1408838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2" name="円/楕円 47"/>
            <p:cNvSpPr/>
            <p:nvPr/>
          </p:nvSpPr>
          <p:spPr>
            <a:xfrm>
              <a:off x="1881176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558352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463626" y="3120284"/>
            <a:ext cx="771530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１１－９＝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6061399" y="3044596"/>
            <a:ext cx="250033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36" name="直線コネクタ 35"/>
          <p:cNvCxnSpPr/>
          <p:nvPr/>
        </p:nvCxnSpPr>
        <p:spPr>
          <a:xfrm flipH="1">
            <a:off x="2191482" y="4530926"/>
            <a:ext cx="10376" cy="570091"/>
          </a:xfrm>
          <a:prstGeom prst="line">
            <a:avLst/>
          </a:prstGeom>
          <a:ln w="508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テキスト ボックス 36"/>
          <p:cNvSpPr txBox="1"/>
          <p:nvPr/>
        </p:nvSpPr>
        <p:spPr>
          <a:xfrm>
            <a:off x="1571620" y="4878515"/>
            <a:ext cx="114297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38" name="直線コネクタ 37"/>
          <p:cNvCxnSpPr/>
          <p:nvPr/>
        </p:nvCxnSpPr>
        <p:spPr>
          <a:xfrm flipV="1">
            <a:off x="1178695" y="3081763"/>
            <a:ext cx="1928826" cy="285752"/>
          </a:xfrm>
          <a:prstGeom prst="line">
            <a:avLst/>
          </a:prstGeom>
          <a:ln w="508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テキスト ボックス 40"/>
          <p:cNvSpPr txBox="1"/>
          <p:nvPr/>
        </p:nvSpPr>
        <p:spPr>
          <a:xfrm>
            <a:off x="2713204" y="2059038"/>
            <a:ext cx="279235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１０</a:t>
            </a:r>
          </a:p>
        </p:txBody>
      </p:sp>
      <p:sp>
        <p:nvSpPr>
          <p:cNvPr id="46" name="テキスト ボックス 45"/>
          <p:cNvSpPr txBox="1"/>
          <p:nvPr/>
        </p:nvSpPr>
        <p:spPr>
          <a:xfrm>
            <a:off x="3827722" y="4907900"/>
            <a:ext cx="135732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7" name="テキスト ボックス 46"/>
          <p:cNvSpPr txBox="1"/>
          <p:nvPr/>
        </p:nvSpPr>
        <p:spPr>
          <a:xfrm>
            <a:off x="2763609" y="4913580"/>
            <a:ext cx="114297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＋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49" name="直線矢印コネクタ 48"/>
          <p:cNvCxnSpPr/>
          <p:nvPr/>
        </p:nvCxnSpPr>
        <p:spPr>
          <a:xfrm flipV="1">
            <a:off x="4791639" y="4315199"/>
            <a:ext cx="1587862" cy="1321656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グループ化 17"/>
          <p:cNvGrpSpPr/>
          <p:nvPr/>
        </p:nvGrpSpPr>
        <p:grpSpPr>
          <a:xfrm>
            <a:off x="592489" y="394315"/>
            <a:ext cx="2283826" cy="1627695"/>
            <a:chOff x="357158" y="285728"/>
            <a:chExt cx="2283826" cy="1627695"/>
          </a:xfrm>
        </p:grpSpPr>
        <p:grpSp>
          <p:nvGrpSpPr>
            <p:cNvPr id="2" name="グループ化 4"/>
            <p:cNvGrpSpPr/>
            <p:nvPr/>
          </p:nvGrpSpPr>
          <p:grpSpPr>
            <a:xfrm>
              <a:off x="357158" y="285728"/>
              <a:ext cx="2283826" cy="413249"/>
              <a:chOff x="0" y="2256209"/>
              <a:chExt cx="2283826" cy="413249"/>
            </a:xfrm>
          </p:grpSpPr>
          <p:sp>
            <p:nvSpPr>
              <p:cNvPr id="6" name="円/楕円 5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" name="円/楕円 6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" name="円/楕円 7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" name="円/楕円 8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" name="円/楕円 9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3" name="グループ化 10"/>
            <p:cNvGrpSpPr/>
            <p:nvPr/>
          </p:nvGrpSpPr>
          <p:grpSpPr>
            <a:xfrm>
              <a:off x="357158" y="857232"/>
              <a:ext cx="2283826" cy="413249"/>
              <a:chOff x="0" y="2256209"/>
              <a:chExt cx="2283826" cy="413249"/>
            </a:xfrm>
          </p:grpSpPr>
          <p:sp>
            <p:nvSpPr>
              <p:cNvPr id="12" name="円/楕円 11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3" name="円/楕円 12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4" name="円/楕円 13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5" name="円/楕円 14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6" name="円/楕円 15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17" name="円/楕円 16"/>
            <p:cNvSpPr/>
            <p:nvPr/>
          </p:nvSpPr>
          <p:spPr>
            <a:xfrm>
              <a:off x="357158" y="1500174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1" name="グループ化 4"/>
          <p:cNvGrpSpPr/>
          <p:nvPr/>
        </p:nvGrpSpPr>
        <p:grpSpPr>
          <a:xfrm>
            <a:off x="5860074" y="394315"/>
            <a:ext cx="870900" cy="413249"/>
            <a:chOff x="0" y="2256209"/>
            <a:chExt cx="870900" cy="413249"/>
          </a:xfrm>
        </p:grpSpPr>
        <p:sp>
          <p:nvSpPr>
            <p:cNvPr id="42" name="円/楕円 41"/>
            <p:cNvSpPr/>
            <p:nvPr/>
          </p:nvSpPr>
          <p:spPr>
            <a:xfrm>
              <a:off x="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3" name="円/楕円 42"/>
            <p:cNvSpPr/>
            <p:nvPr/>
          </p:nvSpPr>
          <p:spPr>
            <a:xfrm>
              <a:off x="46825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61" name="グループ化 60"/>
          <p:cNvGrpSpPr/>
          <p:nvPr/>
        </p:nvGrpSpPr>
        <p:grpSpPr>
          <a:xfrm>
            <a:off x="3179365" y="391172"/>
            <a:ext cx="2283826" cy="984753"/>
            <a:chOff x="357158" y="285728"/>
            <a:chExt cx="2283826" cy="984753"/>
          </a:xfrm>
        </p:grpSpPr>
        <p:grpSp>
          <p:nvGrpSpPr>
            <p:cNvPr id="63" name="グループ化 4"/>
            <p:cNvGrpSpPr/>
            <p:nvPr/>
          </p:nvGrpSpPr>
          <p:grpSpPr>
            <a:xfrm>
              <a:off x="357158" y="285728"/>
              <a:ext cx="2283826" cy="413249"/>
              <a:chOff x="0" y="2256209"/>
              <a:chExt cx="2283826" cy="413249"/>
            </a:xfrm>
          </p:grpSpPr>
          <p:sp>
            <p:nvSpPr>
              <p:cNvPr id="75" name="円/楕円 5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6" name="円/楕円 6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7" name="円/楕円 7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8" name="円/楕円 8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9" name="円/楕円 9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64" name="グループ化 10"/>
            <p:cNvGrpSpPr/>
            <p:nvPr/>
          </p:nvGrpSpPr>
          <p:grpSpPr>
            <a:xfrm>
              <a:off x="357158" y="857232"/>
              <a:ext cx="1811488" cy="413249"/>
              <a:chOff x="0" y="2256209"/>
              <a:chExt cx="1811488" cy="413249"/>
            </a:xfrm>
          </p:grpSpPr>
          <p:sp>
            <p:nvSpPr>
              <p:cNvPr id="70" name="円/楕円 11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1" name="円/楕円 12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2" name="円/楕円 13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3" name="円/楕円 14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70541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463626" y="3120284"/>
            <a:ext cx="771530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１１－５＝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6061399" y="3044596"/>
            <a:ext cx="250033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６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36" name="直線コネクタ 35"/>
          <p:cNvCxnSpPr/>
          <p:nvPr/>
        </p:nvCxnSpPr>
        <p:spPr>
          <a:xfrm flipH="1">
            <a:off x="2191482" y="4530926"/>
            <a:ext cx="10376" cy="570091"/>
          </a:xfrm>
          <a:prstGeom prst="line">
            <a:avLst/>
          </a:prstGeom>
          <a:ln w="508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テキスト ボックス 36"/>
          <p:cNvSpPr txBox="1"/>
          <p:nvPr/>
        </p:nvSpPr>
        <p:spPr>
          <a:xfrm>
            <a:off x="1571620" y="4878515"/>
            <a:ext cx="114297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38" name="直線コネクタ 37"/>
          <p:cNvCxnSpPr/>
          <p:nvPr/>
        </p:nvCxnSpPr>
        <p:spPr>
          <a:xfrm flipV="1">
            <a:off x="1178695" y="3081763"/>
            <a:ext cx="1928826" cy="285752"/>
          </a:xfrm>
          <a:prstGeom prst="line">
            <a:avLst/>
          </a:prstGeom>
          <a:ln w="508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テキスト ボックス 40"/>
          <p:cNvSpPr txBox="1"/>
          <p:nvPr/>
        </p:nvSpPr>
        <p:spPr>
          <a:xfrm>
            <a:off x="2713204" y="2059038"/>
            <a:ext cx="279235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１０</a:t>
            </a:r>
          </a:p>
        </p:txBody>
      </p:sp>
      <p:sp>
        <p:nvSpPr>
          <p:cNvPr id="46" name="テキスト ボックス 45"/>
          <p:cNvSpPr txBox="1"/>
          <p:nvPr/>
        </p:nvSpPr>
        <p:spPr>
          <a:xfrm>
            <a:off x="3827722" y="4907900"/>
            <a:ext cx="135732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５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7" name="テキスト ボックス 46"/>
          <p:cNvSpPr txBox="1"/>
          <p:nvPr/>
        </p:nvSpPr>
        <p:spPr>
          <a:xfrm>
            <a:off x="2763609" y="4913580"/>
            <a:ext cx="114297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＋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49" name="直線矢印コネクタ 48"/>
          <p:cNvCxnSpPr/>
          <p:nvPr/>
        </p:nvCxnSpPr>
        <p:spPr>
          <a:xfrm flipV="1">
            <a:off x="4791639" y="4315199"/>
            <a:ext cx="1587862" cy="1321656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グループ化 17"/>
          <p:cNvGrpSpPr/>
          <p:nvPr/>
        </p:nvGrpSpPr>
        <p:grpSpPr>
          <a:xfrm>
            <a:off x="592489" y="394315"/>
            <a:ext cx="2283826" cy="1627695"/>
            <a:chOff x="357158" y="285728"/>
            <a:chExt cx="2283826" cy="1627695"/>
          </a:xfrm>
        </p:grpSpPr>
        <p:grpSp>
          <p:nvGrpSpPr>
            <p:cNvPr id="2" name="グループ化 4"/>
            <p:cNvGrpSpPr/>
            <p:nvPr/>
          </p:nvGrpSpPr>
          <p:grpSpPr>
            <a:xfrm>
              <a:off x="357158" y="285728"/>
              <a:ext cx="2283826" cy="413249"/>
              <a:chOff x="0" y="2256209"/>
              <a:chExt cx="2283826" cy="413249"/>
            </a:xfrm>
          </p:grpSpPr>
          <p:sp>
            <p:nvSpPr>
              <p:cNvPr id="6" name="円/楕円 5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" name="円/楕円 6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" name="円/楕円 7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" name="円/楕円 8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" name="円/楕円 9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3" name="グループ化 10"/>
            <p:cNvGrpSpPr/>
            <p:nvPr/>
          </p:nvGrpSpPr>
          <p:grpSpPr>
            <a:xfrm>
              <a:off x="357158" y="857232"/>
              <a:ext cx="2283826" cy="413249"/>
              <a:chOff x="0" y="2256209"/>
              <a:chExt cx="2283826" cy="413249"/>
            </a:xfrm>
          </p:grpSpPr>
          <p:sp>
            <p:nvSpPr>
              <p:cNvPr id="12" name="円/楕円 11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3" name="円/楕円 12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4" name="円/楕円 13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5" name="円/楕円 14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6" name="円/楕円 15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17" name="円/楕円 16"/>
            <p:cNvSpPr/>
            <p:nvPr/>
          </p:nvSpPr>
          <p:spPr>
            <a:xfrm>
              <a:off x="357158" y="1500174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63" name="グループ化 4"/>
          <p:cNvGrpSpPr/>
          <p:nvPr/>
        </p:nvGrpSpPr>
        <p:grpSpPr>
          <a:xfrm>
            <a:off x="3179365" y="391172"/>
            <a:ext cx="2283826" cy="413249"/>
            <a:chOff x="0" y="2256209"/>
            <a:chExt cx="2283826" cy="413249"/>
          </a:xfrm>
        </p:grpSpPr>
        <p:sp>
          <p:nvSpPr>
            <p:cNvPr id="75" name="円/楕円 5"/>
            <p:cNvSpPr/>
            <p:nvPr/>
          </p:nvSpPr>
          <p:spPr>
            <a:xfrm>
              <a:off x="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6" name="円/楕円 6"/>
            <p:cNvSpPr/>
            <p:nvPr/>
          </p:nvSpPr>
          <p:spPr>
            <a:xfrm>
              <a:off x="46825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7" name="円/楕円 7"/>
            <p:cNvSpPr/>
            <p:nvPr/>
          </p:nvSpPr>
          <p:spPr>
            <a:xfrm>
              <a:off x="93650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8" name="円/楕円 8"/>
            <p:cNvSpPr/>
            <p:nvPr/>
          </p:nvSpPr>
          <p:spPr>
            <a:xfrm>
              <a:off x="1408838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9" name="円/楕円 9"/>
            <p:cNvSpPr/>
            <p:nvPr/>
          </p:nvSpPr>
          <p:spPr>
            <a:xfrm>
              <a:off x="1881176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40" name="グループ化 39"/>
          <p:cNvGrpSpPr/>
          <p:nvPr/>
        </p:nvGrpSpPr>
        <p:grpSpPr>
          <a:xfrm>
            <a:off x="5895104" y="391172"/>
            <a:ext cx="2283826" cy="984753"/>
            <a:chOff x="357158" y="285728"/>
            <a:chExt cx="2283826" cy="984753"/>
          </a:xfrm>
        </p:grpSpPr>
        <p:grpSp>
          <p:nvGrpSpPr>
            <p:cNvPr id="44" name="グループ化 4"/>
            <p:cNvGrpSpPr/>
            <p:nvPr/>
          </p:nvGrpSpPr>
          <p:grpSpPr>
            <a:xfrm>
              <a:off x="357158" y="285728"/>
              <a:ext cx="2283826" cy="413249"/>
              <a:chOff x="0" y="2256209"/>
              <a:chExt cx="2283826" cy="413249"/>
            </a:xfrm>
          </p:grpSpPr>
          <p:sp>
            <p:nvSpPr>
              <p:cNvPr id="48" name="円/楕円 5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0" name="円/楕円 6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1" name="円/楕円 7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2" name="円/楕円 8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3" name="円/楕円 9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45" name="円/楕円 11"/>
            <p:cNvSpPr/>
            <p:nvPr/>
          </p:nvSpPr>
          <p:spPr>
            <a:xfrm>
              <a:off x="357158" y="857232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305784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463626" y="3120284"/>
            <a:ext cx="771530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１３－４＝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6061399" y="3044596"/>
            <a:ext cx="250033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９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36" name="直線コネクタ 35"/>
          <p:cNvCxnSpPr/>
          <p:nvPr/>
        </p:nvCxnSpPr>
        <p:spPr>
          <a:xfrm flipH="1">
            <a:off x="2191482" y="4530926"/>
            <a:ext cx="10376" cy="570091"/>
          </a:xfrm>
          <a:prstGeom prst="line">
            <a:avLst/>
          </a:prstGeom>
          <a:ln w="508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テキスト ボックス 36"/>
          <p:cNvSpPr txBox="1"/>
          <p:nvPr/>
        </p:nvSpPr>
        <p:spPr>
          <a:xfrm>
            <a:off x="1571620" y="4878515"/>
            <a:ext cx="114297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３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38" name="直線コネクタ 37"/>
          <p:cNvCxnSpPr/>
          <p:nvPr/>
        </p:nvCxnSpPr>
        <p:spPr>
          <a:xfrm flipV="1">
            <a:off x="1178695" y="3081763"/>
            <a:ext cx="1928826" cy="285752"/>
          </a:xfrm>
          <a:prstGeom prst="line">
            <a:avLst/>
          </a:prstGeom>
          <a:ln w="508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テキスト ボックス 40"/>
          <p:cNvSpPr txBox="1"/>
          <p:nvPr/>
        </p:nvSpPr>
        <p:spPr>
          <a:xfrm>
            <a:off x="2713204" y="2059038"/>
            <a:ext cx="279235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１０</a:t>
            </a:r>
          </a:p>
        </p:txBody>
      </p:sp>
      <p:sp>
        <p:nvSpPr>
          <p:cNvPr id="46" name="テキスト ボックス 45"/>
          <p:cNvSpPr txBox="1"/>
          <p:nvPr/>
        </p:nvSpPr>
        <p:spPr>
          <a:xfrm>
            <a:off x="3827722" y="4907900"/>
            <a:ext cx="135732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６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7" name="テキスト ボックス 46"/>
          <p:cNvSpPr txBox="1"/>
          <p:nvPr/>
        </p:nvSpPr>
        <p:spPr>
          <a:xfrm>
            <a:off x="2763609" y="4913580"/>
            <a:ext cx="114297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＋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49" name="直線矢印コネクタ 48"/>
          <p:cNvCxnSpPr/>
          <p:nvPr/>
        </p:nvCxnSpPr>
        <p:spPr>
          <a:xfrm flipV="1">
            <a:off x="4791639" y="4315199"/>
            <a:ext cx="1587862" cy="1321656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グループ化 17"/>
          <p:cNvGrpSpPr/>
          <p:nvPr/>
        </p:nvGrpSpPr>
        <p:grpSpPr>
          <a:xfrm>
            <a:off x="592489" y="394315"/>
            <a:ext cx="2283826" cy="1627695"/>
            <a:chOff x="357158" y="285728"/>
            <a:chExt cx="2283826" cy="1627695"/>
          </a:xfrm>
        </p:grpSpPr>
        <p:grpSp>
          <p:nvGrpSpPr>
            <p:cNvPr id="2" name="グループ化 4"/>
            <p:cNvGrpSpPr/>
            <p:nvPr/>
          </p:nvGrpSpPr>
          <p:grpSpPr>
            <a:xfrm>
              <a:off x="357158" y="285728"/>
              <a:ext cx="2283826" cy="413249"/>
              <a:chOff x="0" y="2256209"/>
              <a:chExt cx="2283826" cy="413249"/>
            </a:xfrm>
          </p:grpSpPr>
          <p:sp>
            <p:nvSpPr>
              <p:cNvPr id="6" name="円/楕円 5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" name="円/楕円 6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" name="円/楕円 7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" name="円/楕円 8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" name="円/楕円 9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3" name="グループ化 10"/>
            <p:cNvGrpSpPr/>
            <p:nvPr/>
          </p:nvGrpSpPr>
          <p:grpSpPr>
            <a:xfrm>
              <a:off x="357158" y="857232"/>
              <a:ext cx="2283826" cy="413249"/>
              <a:chOff x="0" y="2256209"/>
              <a:chExt cx="2283826" cy="413249"/>
            </a:xfrm>
          </p:grpSpPr>
          <p:sp>
            <p:nvSpPr>
              <p:cNvPr id="12" name="円/楕円 11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3" name="円/楕円 12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4" name="円/楕円 13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5" name="円/楕円 14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6" name="円/楕円 15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17" name="円/楕円 16"/>
            <p:cNvSpPr/>
            <p:nvPr/>
          </p:nvSpPr>
          <p:spPr>
            <a:xfrm>
              <a:off x="357158" y="1500174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2" name="円/楕円 51"/>
            <p:cNvSpPr/>
            <p:nvPr/>
          </p:nvSpPr>
          <p:spPr>
            <a:xfrm>
              <a:off x="805956" y="1500174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円/楕円 50"/>
            <p:cNvSpPr/>
            <p:nvPr/>
          </p:nvSpPr>
          <p:spPr>
            <a:xfrm>
              <a:off x="1285852" y="1500174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63" name="グループ化 4"/>
          <p:cNvGrpSpPr/>
          <p:nvPr/>
        </p:nvGrpSpPr>
        <p:grpSpPr>
          <a:xfrm>
            <a:off x="3179365" y="391172"/>
            <a:ext cx="1811488" cy="413249"/>
            <a:chOff x="0" y="2256209"/>
            <a:chExt cx="1811488" cy="413249"/>
          </a:xfrm>
        </p:grpSpPr>
        <p:sp>
          <p:nvSpPr>
            <p:cNvPr id="75" name="円/楕円 5"/>
            <p:cNvSpPr/>
            <p:nvPr/>
          </p:nvSpPr>
          <p:spPr>
            <a:xfrm>
              <a:off x="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6" name="円/楕円 6"/>
            <p:cNvSpPr/>
            <p:nvPr/>
          </p:nvSpPr>
          <p:spPr>
            <a:xfrm>
              <a:off x="46825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7" name="円/楕円 7"/>
            <p:cNvSpPr/>
            <p:nvPr/>
          </p:nvSpPr>
          <p:spPr>
            <a:xfrm>
              <a:off x="93650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8" name="円/楕円 8"/>
            <p:cNvSpPr/>
            <p:nvPr/>
          </p:nvSpPr>
          <p:spPr>
            <a:xfrm>
              <a:off x="1408838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1" name="グループ化 20"/>
          <p:cNvGrpSpPr/>
          <p:nvPr/>
        </p:nvGrpSpPr>
        <p:grpSpPr>
          <a:xfrm>
            <a:off x="5855986" y="394315"/>
            <a:ext cx="2287914" cy="902186"/>
            <a:chOff x="5855986" y="394315"/>
            <a:chExt cx="2287914" cy="902186"/>
          </a:xfrm>
        </p:grpSpPr>
        <p:grpSp>
          <p:nvGrpSpPr>
            <p:cNvPr id="11" name="グループ化 4"/>
            <p:cNvGrpSpPr/>
            <p:nvPr/>
          </p:nvGrpSpPr>
          <p:grpSpPr>
            <a:xfrm>
              <a:off x="5860074" y="394315"/>
              <a:ext cx="2283826" cy="413249"/>
              <a:chOff x="0" y="2256209"/>
              <a:chExt cx="2283826" cy="413249"/>
            </a:xfrm>
          </p:grpSpPr>
          <p:sp>
            <p:nvSpPr>
              <p:cNvPr id="42" name="円/楕円 41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3" name="円/楕円 42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4" name="円/楕円 43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5" name="円/楕円 44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8" name="円/楕円 47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80" name="グループ化 4"/>
            <p:cNvGrpSpPr/>
            <p:nvPr/>
          </p:nvGrpSpPr>
          <p:grpSpPr>
            <a:xfrm>
              <a:off x="5855986" y="883252"/>
              <a:ext cx="1811488" cy="413249"/>
              <a:chOff x="0" y="2256209"/>
              <a:chExt cx="1811488" cy="413249"/>
            </a:xfrm>
          </p:grpSpPr>
          <p:sp>
            <p:nvSpPr>
              <p:cNvPr id="81" name="円/楕円 41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2" name="円/楕円 42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3" name="円/楕円 43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4" name="円/楕円 44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25402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463626" y="3120284"/>
            <a:ext cx="771530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１２－５＝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6061399" y="3044596"/>
            <a:ext cx="250033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７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36" name="直線コネクタ 35"/>
          <p:cNvCxnSpPr/>
          <p:nvPr/>
        </p:nvCxnSpPr>
        <p:spPr>
          <a:xfrm flipH="1">
            <a:off x="2191482" y="4530926"/>
            <a:ext cx="10376" cy="570091"/>
          </a:xfrm>
          <a:prstGeom prst="line">
            <a:avLst/>
          </a:prstGeom>
          <a:ln w="508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テキスト ボックス 36"/>
          <p:cNvSpPr txBox="1"/>
          <p:nvPr/>
        </p:nvSpPr>
        <p:spPr>
          <a:xfrm>
            <a:off x="1571620" y="4878515"/>
            <a:ext cx="114297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38" name="直線コネクタ 37"/>
          <p:cNvCxnSpPr/>
          <p:nvPr/>
        </p:nvCxnSpPr>
        <p:spPr>
          <a:xfrm flipV="1">
            <a:off x="1178695" y="3081763"/>
            <a:ext cx="1928826" cy="285752"/>
          </a:xfrm>
          <a:prstGeom prst="line">
            <a:avLst/>
          </a:prstGeom>
          <a:ln w="508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テキスト ボックス 40"/>
          <p:cNvSpPr txBox="1"/>
          <p:nvPr/>
        </p:nvSpPr>
        <p:spPr>
          <a:xfrm>
            <a:off x="2713204" y="2059038"/>
            <a:ext cx="279235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１０</a:t>
            </a:r>
          </a:p>
        </p:txBody>
      </p:sp>
      <p:sp>
        <p:nvSpPr>
          <p:cNvPr id="46" name="テキスト ボックス 45"/>
          <p:cNvSpPr txBox="1"/>
          <p:nvPr/>
        </p:nvSpPr>
        <p:spPr>
          <a:xfrm>
            <a:off x="3827722" y="4907900"/>
            <a:ext cx="135732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５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7" name="テキスト ボックス 46"/>
          <p:cNvSpPr txBox="1"/>
          <p:nvPr/>
        </p:nvSpPr>
        <p:spPr>
          <a:xfrm>
            <a:off x="2763609" y="4913580"/>
            <a:ext cx="114297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＋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49" name="直線矢印コネクタ 48"/>
          <p:cNvCxnSpPr/>
          <p:nvPr/>
        </p:nvCxnSpPr>
        <p:spPr>
          <a:xfrm flipV="1">
            <a:off x="4791639" y="4315199"/>
            <a:ext cx="1587862" cy="1321656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グループ化 17"/>
          <p:cNvGrpSpPr/>
          <p:nvPr/>
        </p:nvGrpSpPr>
        <p:grpSpPr>
          <a:xfrm>
            <a:off x="592489" y="394315"/>
            <a:ext cx="2283826" cy="1627695"/>
            <a:chOff x="357158" y="285728"/>
            <a:chExt cx="2283826" cy="1627695"/>
          </a:xfrm>
        </p:grpSpPr>
        <p:grpSp>
          <p:nvGrpSpPr>
            <p:cNvPr id="2" name="グループ化 4"/>
            <p:cNvGrpSpPr/>
            <p:nvPr/>
          </p:nvGrpSpPr>
          <p:grpSpPr>
            <a:xfrm>
              <a:off x="357158" y="285728"/>
              <a:ext cx="2283826" cy="413249"/>
              <a:chOff x="0" y="2256209"/>
              <a:chExt cx="2283826" cy="413249"/>
            </a:xfrm>
          </p:grpSpPr>
          <p:sp>
            <p:nvSpPr>
              <p:cNvPr id="6" name="円/楕円 5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" name="円/楕円 6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" name="円/楕円 7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" name="円/楕円 8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" name="円/楕円 9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3" name="グループ化 10"/>
            <p:cNvGrpSpPr/>
            <p:nvPr/>
          </p:nvGrpSpPr>
          <p:grpSpPr>
            <a:xfrm>
              <a:off x="357158" y="857232"/>
              <a:ext cx="2283826" cy="413249"/>
              <a:chOff x="0" y="2256209"/>
              <a:chExt cx="2283826" cy="413249"/>
            </a:xfrm>
          </p:grpSpPr>
          <p:sp>
            <p:nvSpPr>
              <p:cNvPr id="12" name="円/楕円 11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3" name="円/楕円 12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4" name="円/楕円 13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5" name="円/楕円 14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6" name="円/楕円 15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17" name="円/楕円 16"/>
            <p:cNvSpPr/>
            <p:nvPr/>
          </p:nvSpPr>
          <p:spPr>
            <a:xfrm>
              <a:off x="357158" y="1500174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2" name="円/楕円 51"/>
            <p:cNvSpPr/>
            <p:nvPr/>
          </p:nvSpPr>
          <p:spPr>
            <a:xfrm>
              <a:off x="805956" y="1500174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63" name="グループ化 4"/>
          <p:cNvGrpSpPr/>
          <p:nvPr/>
        </p:nvGrpSpPr>
        <p:grpSpPr>
          <a:xfrm>
            <a:off x="3179365" y="391172"/>
            <a:ext cx="2283826" cy="413249"/>
            <a:chOff x="0" y="2256209"/>
            <a:chExt cx="2283826" cy="413249"/>
          </a:xfrm>
        </p:grpSpPr>
        <p:sp>
          <p:nvSpPr>
            <p:cNvPr id="75" name="円/楕円 5"/>
            <p:cNvSpPr/>
            <p:nvPr/>
          </p:nvSpPr>
          <p:spPr>
            <a:xfrm>
              <a:off x="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6" name="円/楕円 6"/>
            <p:cNvSpPr/>
            <p:nvPr/>
          </p:nvSpPr>
          <p:spPr>
            <a:xfrm>
              <a:off x="46825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7" name="円/楕円 7"/>
            <p:cNvSpPr/>
            <p:nvPr/>
          </p:nvSpPr>
          <p:spPr>
            <a:xfrm>
              <a:off x="93650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8" name="円/楕円 8"/>
            <p:cNvSpPr/>
            <p:nvPr/>
          </p:nvSpPr>
          <p:spPr>
            <a:xfrm>
              <a:off x="1408838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9" name="円/楕円 9"/>
            <p:cNvSpPr/>
            <p:nvPr/>
          </p:nvSpPr>
          <p:spPr>
            <a:xfrm>
              <a:off x="1881176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48" name="グループ化 47"/>
          <p:cNvGrpSpPr/>
          <p:nvPr/>
        </p:nvGrpSpPr>
        <p:grpSpPr>
          <a:xfrm>
            <a:off x="5891016" y="391172"/>
            <a:ext cx="2287914" cy="902186"/>
            <a:chOff x="5855986" y="394315"/>
            <a:chExt cx="2287914" cy="902186"/>
          </a:xfrm>
        </p:grpSpPr>
        <p:grpSp>
          <p:nvGrpSpPr>
            <p:cNvPr id="50" name="グループ化 4"/>
            <p:cNvGrpSpPr/>
            <p:nvPr/>
          </p:nvGrpSpPr>
          <p:grpSpPr>
            <a:xfrm>
              <a:off x="5860074" y="394315"/>
              <a:ext cx="2283826" cy="413249"/>
              <a:chOff x="0" y="2256209"/>
              <a:chExt cx="2283826" cy="413249"/>
            </a:xfrm>
          </p:grpSpPr>
          <p:sp>
            <p:nvSpPr>
              <p:cNvPr id="55" name="円/楕円 41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6" name="円/楕円 42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7" name="円/楕円 43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8" name="円/楕円 44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9" name="円/楕円 47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51" name="グループ化 4"/>
            <p:cNvGrpSpPr/>
            <p:nvPr/>
          </p:nvGrpSpPr>
          <p:grpSpPr>
            <a:xfrm>
              <a:off x="5855986" y="883252"/>
              <a:ext cx="870900" cy="413249"/>
              <a:chOff x="0" y="2256209"/>
              <a:chExt cx="870900" cy="413249"/>
            </a:xfrm>
          </p:grpSpPr>
          <p:sp>
            <p:nvSpPr>
              <p:cNvPr id="53" name="円/楕円 41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4" name="円/楕円 42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74486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463626" y="3120284"/>
            <a:ext cx="771530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１３－８＝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6061399" y="3044596"/>
            <a:ext cx="250033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５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36" name="直線コネクタ 35"/>
          <p:cNvCxnSpPr/>
          <p:nvPr/>
        </p:nvCxnSpPr>
        <p:spPr>
          <a:xfrm flipH="1">
            <a:off x="2191482" y="4530926"/>
            <a:ext cx="10376" cy="570091"/>
          </a:xfrm>
          <a:prstGeom prst="line">
            <a:avLst/>
          </a:prstGeom>
          <a:ln w="508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テキスト ボックス 36"/>
          <p:cNvSpPr txBox="1"/>
          <p:nvPr/>
        </p:nvSpPr>
        <p:spPr>
          <a:xfrm>
            <a:off x="1571620" y="4878515"/>
            <a:ext cx="114297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３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38" name="直線コネクタ 37"/>
          <p:cNvCxnSpPr/>
          <p:nvPr/>
        </p:nvCxnSpPr>
        <p:spPr>
          <a:xfrm flipV="1">
            <a:off x="1178695" y="3081763"/>
            <a:ext cx="1928826" cy="285752"/>
          </a:xfrm>
          <a:prstGeom prst="line">
            <a:avLst/>
          </a:prstGeom>
          <a:ln w="508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テキスト ボックス 40"/>
          <p:cNvSpPr txBox="1"/>
          <p:nvPr/>
        </p:nvSpPr>
        <p:spPr>
          <a:xfrm>
            <a:off x="2713204" y="2059038"/>
            <a:ext cx="279235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１０</a:t>
            </a:r>
          </a:p>
        </p:txBody>
      </p:sp>
      <p:sp>
        <p:nvSpPr>
          <p:cNvPr id="46" name="テキスト ボックス 45"/>
          <p:cNvSpPr txBox="1"/>
          <p:nvPr/>
        </p:nvSpPr>
        <p:spPr>
          <a:xfrm>
            <a:off x="3827722" y="4907900"/>
            <a:ext cx="135732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7" name="テキスト ボックス 46"/>
          <p:cNvSpPr txBox="1"/>
          <p:nvPr/>
        </p:nvSpPr>
        <p:spPr>
          <a:xfrm>
            <a:off x="2763609" y="4913580"/>
            <a:ext cx="114297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＋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49" name="直線矢印コネクタ 48"/>
          <p:cNvCxnSpPr/>
          <p:nvPr/>
        </p:nvCxnSpPr>
        <p:spPr>
          <a:xfrm flipV="1">
            <a:off x="4791639" y="4315199"/>
            <a:ext cx="1587862" cy="1321656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グループ化 17"/>
          <p:cNvGrpSpPr/>
          <p:nvPr/>
        </p:nvGrpSpPr>
        <p:grpSpPr>
          <a:xfrm>
            <a:off x="592489" y="394315"/>
            <a:ext cx="2283826" cy="1627695"/>
            <a:chOff x="357158" y="285728"/>
            <a:chExt cx="2283826" cy="1627695"/>
          </a:xfrm>
        </p:grpSpPr>
        <p:grpSp>
          <p:nvGrpSpPr>
            <p:cNvPr id="2" name="グループ化 4"/>
            <p:cNvGrpSpPr/>
            <p:nvPr/>
          </p:nvGrpSpPr>
          <p:grpSpPr>
            <a:xfrm>
              <a:off x="357158" y="285728"/>
              <a:ext cx="2283826" cy="413249"/>
              <a:chOff x="0" y="2256209"/>
              <a:chExt cx="2283826" cy="413249"/>
            </a:xfrm>
          </p:grpSpPr>
          <p:sp>
            <p:nvSpPr>
              <p:cNvPr id="6" name="円/楕円 5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" name="円/楕円 6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" name="円/楕円 7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" name="円/楕円 8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" name="円/楕円 9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3" name="グループ化 10"/>
            <p:cNvGrpSpPr/>
            <p:nvPr/>
          </p:nvGrpSpPr>
          <p:grpSpPr>
            <a:xfrm>
              <a:off x="357158" y="857232"/>
              <a:ext cx="2283826" cy="413249"/>
              <a:chOff x="0" y="2256209"/>
              <a:chExt cx="2283826" cy="413249"/>
            </a:xfrm>
          </p:grpSpPr>
          <p:sp>
            <p:nvSpPr>
              <p:cNvPr id="12" name="円/楕円 11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3" name="円/楕円 12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4" name="円/楕円 13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5" name="円/楕円 14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6" name="円/楕円 15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17" name="円/楕円 16"/>
            <p:cNvSpPr/>
            <p:nvPr/>
          </p:nvSpPr>
          <p:spPr>
            <a:xfrm>
              <a:off x="357158" y="1500174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2" name="円/楕円 51"/>
            <p:cNvSpPr/>
            <p:nvPr/>
          </p:nvSpPr>
          <p:spPr>
            <a:xfrm>
              <a:off x="805956" y="1500174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円/楕円 50"/>
            <p:cNvSpPr/>
            <p:nvPr/>
          </p:nvSpPr>
          <p:spPr>
            <a:xfrm>
              <a:off x="1285852" y="1500174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61" name="グループ化 60"/>
          <p:cNvGrpSpPr/>
          <p:nvPr/>
        </p:nvGrpSpPr>
        <p:grpSpPr>
          <a:xfrm>
            <a:off x="3179365" y="391172"/>
            <a:ext cx="2283826" cy="984753"/>
            <a:chOff x="357158" y="285728"/>
            <a:chExt cx="2283826" cy="984753"/>
          </a:xfrm>
        </p:grpSpPr>
        <p:grpSp>
          <p:nvGrpSpPr>
            <p:cNvPr id="63" name="グループ化 4"/>
            <p:cNvGrpSpPr/>
            <p:nvPr/>
          </p:nvGrpSpPr>
          <p:grpSpPr>
            <a:xfrm>
              <a:off x="357158" y="285728"/>
              <a:ext cx="2283826" cy="413249"/>
              <a:chOff x="0" y="2256209"/>
              <a:chExt cx="2283826" cy="413249"/>
            </a:xfrm>
          </p:grpSpPr>
          <p:sp>
            <p:nvSpPr>
              <p:cNvPr id="75" name="円/楕円 5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6" name="円/楕円 6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7" name="円/楕円 7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8" name="円/楕円 8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9" name="円/楕円 9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64" name="グループ化 10"/>
            <p:cNvGrpSpPr/>
            <p:nvPr/>
          </p:nvGrpSpPr>
          <p:grpSpPr>
            <a:xfrm>
              <a:off x="357158" y="857232"/>
              <a:ext cx="1339150" cy="413249"/>
              <a:chOff x="0" y="2256209"/>
              <a:chExt cx="1339150" cy="413249"/>
            </a:xfrm>
          </p:grpSpPr>
          <p:sp>
            <p:nvSpPr>
              <p:cNvPr id="70" name="円/楕円 11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1" name="円/楕円 12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2" name="円/楕円 13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grpSp>
        <p:nvGrpSpPr>
          <p:cNvPr id="11" name="グループ化 4"/>
          <p:cNvGrpSpPr/>
          <p:nvPr/>
        </p:nvGrpSpPr>
        <p:grpSpPr>
          <a:xfrm>
            <a:off x="5860074" y="394315"/>
            <a:ext cx="2283826" cy="413249"/>
            <a:chOff x="0" y="2256209"/>
            <a:chExt cx="2283826" cy="413249"/>
          </a:xfrm>
        </p:grpSpPr>
        <p:sp>
          <p:nvSpPr>
            <p:cNvPr id="42" name="円/楕円 41"/>
            <p:cNvSpPr/>
            <p:nvPr/>
          </p:nvSpPr>
          <p:spPr>
            <a:xfrm>
              <a:off x="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3" name="円/楕円 42"/>
            <p:cNvSpPr/>
            <p:nvPr/>
          </p:nvSpPr>
          <p:spPr>
            <a:xfrm>
              <a:off x="46825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" name="円/楕円 43"/>
            <p:cNvSpPr/>
            <p:nvPr/>
          </p:nvSpPr>
          <p:spPr>
            <a:xfrm>
              <a:off x="93650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5" name="円/楕円 44"/>
            <p:cNvSpPr/>
            <p:nvPr/>
          </p:nvSpPr>
          <p:spPr>
            <a:xfrm>
              <a:off x="1408838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" name="円/楕円 47"/>
            <p:cNvSpPr/>
            <p:nvPr/>
          </p:nvSpPr>
          <p:spPr>
            <a:xfrm>
              <a:off x="1881176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762874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463626" y="3120284"/>
            <a:ext cx="771530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１６－８＝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6061399" y="3044596"/>
            <a:ext cx="250033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８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36" name="直線コネクタ 35"/>
          <p:cNvCxnSpPr/>
          <p:nvPr/>
        </p:nvCxnSpPr>
        <p:spPr>
          <a:xfrm flipH="1">
            <a:off x="2191482" y="4530926"/>
            <a:ext cx="10376" cy="570091"/>
          </a:xfrm>
          <a:prstGeom prst="line">
            <a:avLst/>
          </a:prstGeom>
          <a:ln w="508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テキスト ボックス 36"/>
          <p:cNvSpPr txBox="1"/>
          <p:nvPr/>
        </p:nvSpPr>
        <p:spPr>
          <a:xfrm>
            <a:off x="1571620" y="4878515"/>
            <a:ext cx="114297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６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38" name="直線コネクタ 37"/>
          <p:cNvCxnSpPr/>
          <p:nvPr/>
        </p:nvCxnSpPr>
        <p:spPr>
          <a:xfrm flipV="1">
            <a:off x="1178695" y="3081763"/>
            <a:ext cx="1928826" cy="285752"/>
          </a:xfrm>
          <a:prstGeom prst="line">
            <a:avLst/>
          </a:prstGeom>
          <a:ln w="508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テキスト ボックス 40"/>
          <p:cNvSpPr txBox="1"/>
          <p:nvPr/>
        </p:nvSpPr>
        <p:spPr>
          <a:xfrm>
            <a:off x="2713204" y="2059038"/>
            <a:ext cx="279235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１０</a:t>
            </a:r>
          </a:p>
        </p:txBody>
      </p:sp>
      <p:sp>
        <p:nvSpPr>
          <p:cNvPr id="46" name="テキスト ボックス 45"/>
          <p:cNvSpPr txBox="1"/>
          <p:nvPr/>
        </p:nvSpPr>
        <p:spPr>
          <a:xfrm>
            <a:off x="3827722" y="4907900"/>
            <a:ext cx="135732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7" name="テキスト ボックス 46"/>
          <p:cNvSpPr txBox="1"/>
          <p:nvPr/>
        </p:nvSpPr>
        <p:spPr>
          <a:xfrm>
            <a:off x="2763609" y="4913580"/>
            <a:ext cx="114297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＋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49" name="直線矢印コネクタ 48"/>
          <p:cNvCxnSpPr/>
          <p:nvPr/>
        </p:nvCxnSpPr>
        <p:spPr>
          <a:xfrm flipV="1">
            <a:off x="4791639" y="4315199"/>
            <a:ext cx="1587862" cy="1321656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グループ化 17"/>
          <p:cNvGrpSpPr/>
          <p:nvPr/>
        </p:nvGrpSpPr>
        <p:grpSpPr>
          <a:xfrm>
            <a:off x="592489" y="394315"/>
            <a:ext cx="2283826" cy="1633780"/>
            <a:chOff x="357158" y="285728"/>
            <a:chExt cx="2283826" cy="1633780"/>
          </a:xfrm>
        </p:grpSpPr>
        <p:grpSp>
          <p:nvGrpSpPr>
            <p:cNvPr id="2" name="グループ化 4"/>
            <p:cNvGrpSpPr/>
            <p:nvPr/>
          </p:nvGrpSpPr>
          <p:grpSpPr>
            <a:xfrm>
              <a:off x="357158" y="285728"/>
              <a:ext cx="2283826" cy="413249"/>
              <a:chOff x="0" y="2256209"/>
              <a:chExt cx="2283826" cy="413249"/>
            </a:xfrm>
          </p:grpSpPr>
          <p:sp>
            <p:nvSpPr>
              <p:cNvPr id="6" name="円/楕円 5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" name="円/楕円 6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" name="円/楕円 7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" name="円/楕円 8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" name="円/楕円 9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3" name="グループ化 10"/>
            <p:cNvGrpSpPr/>
            <p:nvPr/>
          </p:nvGrpSpPr>
          <p:grpSpPr>
            <a:xfrm>
              <a:off x="357158" y="857232"/>
              <a:ext cx="2283826" cy="413249"/>
              <a:chOff x="0" y="2256209"/>
              <a:chExt cx="2283826" cy="413249"/>
            </a:xfrm>
          </p:grpSpPr>
          <p:sp>
            <p:nvSpPr>
              <p:cNvPr id="12" name="円/楕円 11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3" name="円/楕円 12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4" name="円/楕円 13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5" name="円/楕円 14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6" name="円/楕円 15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17" name="円/楕円 16"/>
            <p:cNvSpPr/>
            <p:nvPr/>
          </p:nvSpPr>
          <p:spPr>
            <a:xfrm>
              <a:off x="357158" y="1500174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2" name="円/楕円 51"/>
            <p:cNvSpPr/>
            <p:nvPr/>
          </p:nvSpPr>
          <p:spPr>
            <a:xfrm>
              <a:off x="805956" y="1500174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円/楕円 50"/>
            <p:cNvSpPr/>
            <p:nvPr/>
          </p:nvSpPr>
          <p:spPr>
            <a:xfrm>
              <a:off x="1285852" y="1500174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5" name="円/楕円 54"/>
            <p:cNvSpPr/>
            <p:nvPr/>
          </p:nvSpPr>
          <p:spPr>
            <a:xfrm>
              <a:off x="1743467" y="1500174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0" name="円/楕円 59"/>
            <p:cNvSpPr/>
            <p:nvPr/>
          </p:nvSpPr>
          <p:spPr>
            <a:xfrm>
              <a:off x="2230721" y="150625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61" name="グループ化 60"/>
          <p:cNvGrpSpPr/>
          <p:nvPr/>
        </p:nvGrpSpPr>
        <p:grpSpPr>
          <a:xfrm>
            <a:off x="3179365" y="391172"/>
            <a:ext cx="2283826" cy="984753"/>
            <a:chOff x="357158" y="285728"/>
            <a:chExt cx="2283826" cy="984753"/>
          </a:xfrm>
        </p:grpSpPr>
        <p:grpSp>
          <p:nvGrpSpPr>
            <p:cNvPr id="63" name="グループ化 4"/>
            <p:cNvGrpSpPr/>
            <p:nvPr/>
          </p:nvGrpSpPr>
          <p:grpSpPr>
            <a:xfrm>
              <a:off x="357158" y="285728"/>
              <a:ext cx="2283826" cy="413249"/>
              <a:chOff x="0" y="2256209"/>
              <a:chExt cx="2283826" cy="413249"/>
            </a:xfrm>
          </p:grpSpPr>
          <p:sp>
            <p:nvSpPr>
              <p:cNvPr id="75" name="円/楕円 5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6" name="円/楕円 6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7" name="円/楕円 7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8" name="円/楕円 8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9" name="円/楕円 9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64" name="グループ化 10"/>
            <p:cNvGrpSpPr/>
            <p:nvPr/>
          </p:nvGrpSpPr>
          <p:grpSpPr>
            <a:xfrm>
              <a:off x="357158" y="857232"/>
              <a:ext cx="1339150" cy="413249"/>
              <a:chOff x="0" y="2256209"/>
              <a:chExt cx="1339150" cy="413249"/>
            </a:xfrm>
          </p:grpSpPr>
          <p:sp>
            <p:nvSpPr>
              <p:cNvPr id="70" name="円/楕円 11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1" name="円/楕円 12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2" name="円/楕円 13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sp>
        <p:nvSpPr>
          <p:cNvPr id="54" name="円/楕円 5"/>
          <p:cNvSpPr/>
          <p:nvPr/>
        </p:nvSpPr>
        <p:spPr>
          <a:xfrm>
            <a:off x="592489" y="2097698"/>
            <a:ext cx="402650" cy="41324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1" name="グループ化 20"/>
          <p:cNvGrpSpPr/>
          <p:nvPr/>
        </p:nvGrpSpPr>
        <p:grpSpPr>
          <a:xfrm>
            <a:off x="5855986" y="394315"/>
            <a:ext cx="2287914" cy="902186"/>
            <a:chOff x="5855986" y="394315"/>
            <a:chExt cx="2287914" cy="902186"/>
          </a:xfrm>
        </p:grpSpPr>
        <p:grpSp>
          <p:nvGrpSpPr>
            <p:cNvPr id="11" name="グループ化 4"/>
            <p:cNvGrpSpPr/>
            <p:nvPr/>
          </p:nvGrpSpPr>
          <p:grpSpPr>
            <a:xfrm>
              <a:off x="5860074" y="394315"/>
              <a:ext cx="2283826" cy="413249"/>
              <a:chOff x="0" y="2256209"/>
              <a:chExt cx="2283826" cy="413249"/>
            </a:xfrm>
          </p:grpSpPr>
          <p:sp>
            <p:nvSpPr>
              <p:cNvPr id="42" name="円/楕円 41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3" name="円/楕円 42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4" name="円/楕円 43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5" name="円/楕円 44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8" name="円/楕円 47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80" name="グループ化 4"/>
            <p:cNvGrpSpPr/>
            <p:nvPr/>
          </p:nvGrpSpPr>
          <p:grpSpPr>
            <a:xfrm>
              <a:off x="5855986" y="883252"/>
              <a:ext cx="1339150" cy="413249"/>
              <a:chOff x="0" y="2256209"/>
              <a:chExt cx="1339150" cy="413249"/>
            </a:xfrm>
          </p:grpSpPr>
          <p:sp>
            <p:nvSpPr>
              <p:cNvPr id="81" name="円/楕円 41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2" name="円/楕円 42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3" name="円/楕円 43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248252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463626" y="3120284"/>
            <a:ext cx="771530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１４－９＝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6061399" y="3044596"/>
            <a:ext cx="250033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５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36" name="直線コネクタ 35"/>
          <p:cNvCxnSpPr/>
          <p:nvPr/>
        </p:nvCxnSpPr>
        <p:spPr>
          <a:xfrm flipH="1">
            <a:off x="2191482" y="4530926"/>
            <a:ext cx="10376" cy="570091"/>
          </a:xfrm>
          <a:prstGeom prst="line">
            <a:avLst/>
          </a:prstGeom>
          <a:ln w="508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テキスト ボックス 36"/>
          <p:cNvSpPr txBox="1"/>
          <p:nvPr/>
        </p:nvSpPr>
        <p:spPr>
          <a:xfrm>
            <a:off x="1571620" y="4878515"/>
            <a:ext cx="114297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４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38" name="直線コネクタ 37"/>
          <p:cNvCxnSpPr/>
          <p:nvPr/>
        </p:nvCxnSpPr>
        <p:spPr>
          <a:xfrm flipV="1">
            <a:off x="1178695" y="3081763"/>
            <a:ext cx="1928826" cy="285752"/>
          </a:xfrm>
          <a:prstGeom prst="line">
            <a:avLst/>
          </a:prstGeom>
          <a:ln w="508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テキスト ボックス 40"/>
          <p:cNvSpPr txBox="1"/>
          <p:nvPr/>
        </p:nvSpPr>
        <p:spPr>
          <a:xfrm>
            <a:off x="2713204" y="2059038"/>
            <a:ext cx="279235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１０</a:t>
            </a:r>
          </a:p>
        </p:txBody>
      </p:sp>
      <p:sp>
        <p:nvSpPr>
          <p:cNvPr id="46" name="テキスト ボックス 45"/>
          <p:cNvSpPr txBox="1"/>
          <p:nvPr/>
        </p:nvSpPr>
        <p:spPr>
          <a:xfrm>
            <a:off x="3827722" y="4907900"/>
            <a:ext cx="135732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7" name="テキスト ボックス 46"/>
          <p:cNvSpPr txBox="1"/>
          <p:nvPr/>
        </p:nvSpPr>
        <p:spPr>
          <a:xfrm>
            <a:off x="2763609" y="4913580"/>
            <a:ext cx="114297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＋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49" name="直線矢印コネクタ 48"/>
          <p:cNvCxnSpPr/>
          <p:nvPr/>
        </p:nvCxnSpPr>
        <p:spPr>
          <a:xfrm flipV="1">
            <a:off x="4791639" y="4315199"/>
            <a:ext cx="1587862" cy="1321656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グループ化 17"/>
          <p:cNvGrpSpPr/>
          <p:nvPr/>
        </p:nvGrpSpPr>
        <p:grpSpPr>
          <a:xfrm>
            <a:off x="592489" y="394315"/>
            <a:ext cx="2283826" cy="1627695"/>
            <a:chOff x="357158" y="285728"/>
            <a:chExt cx="2283826" cy="1627695"/>
          </a:xfrm>
        </p:grpSpPr>
        <p:grpSp>
          <p:nvGrpSpPr>
            <p:cNvPr id="2" name="グループ化 4"/>
            <p:cNvGrpSpPr/>
            <p:nvPr/>
          </p:nvGrpSpPr>
          <p:grpSpPr>
            <a:xfrm>
              <a:off x="357158" y="285728"/>
              <a:ext cx="2283826" cy="413249"/>
              <a:chOff x="0" y="2256209"/>
              <a:chExt cx="2283826" cy="413249"/>
            </a:xfrm>
          </p:grpSpPr>
          <p:sp>
            <p:nvSpPr>
              <p:cNvPr id="6" name="円/楕円 5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" name="円/楕円 6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" name="円/楕円 7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" name="円/楕円 8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" name="円/楕円 9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3" name="グループ化 10"/>
            <p:cNvGrpSpPr/>
            <p:nvPr/>
          </p:nvGrpSpPr>
          <p:grpSpPr>
            <a:xfrm>
              <a:off x="357158" y="857232"/>
              <a:ext cx="2283826" cy="413249"/>
              <a:chOff x="0" y="2256209"/>
              <a:chExt cx="2283826" cy="413249"/>
            </a:xfrm>
          </p:grpSpPr>
          <p:sp>
            <p:nvSpPr>
              <p:cNvPr id="12" name="円/楕円 11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3" name="円/楕円 12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4" name="円/楕円 13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5" name="円/楕円 14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6" name="円/楕円 15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17" name="円/楕円 16"/>
            <p:cNvSpPr/>
            <p:nvPr/>
          </p:nvSpPr>
          <p:spPr>
            <a:xfrm>
              <a:off x="357158" y="1500174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2" name="円/楕円 51"/>
            <p:cNvSpPr/>
            <p:nvPr/>
          </p:nvSpPr>
          <p:spPr>
            <a:xfrm>
              <a:off x="805956" y="1500174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円/楕円 50"/>
            <p:cNvSpPr/>
            <p:nvPr/>
          </p:nvSpPr>
          <p:spPr>
            <a:xfrm>
              <a:off x="1285852" y="1500174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5" name="円/楕円 54"/>
            <p:cNvSpPr/>
            <p:nvPr/>
          </p:nvSpPr>
          <p:spPr>
            <a:xfrm>
              <a:off x="1743467" y="1500174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1" name="グループ化 4"/>
          <p:cNvGrpSpPr/>
          <p:nvPr/>
        </p:nvGrpSpPr>
        <p:grpSpPr>
          <a:xfrm>
            <a:off x="5860074" y="394315"/>
            <a:ext cx="2283826" cy="413249"/>
            <a:chOff x="0" y="2256209"/>
            <a:chExt cx="2283826" cy="413249"/>
          </a:xfrm>
        </p:grpSpPr>
        <p:sp>
          <p:nvSpPr>
            <p:cNvPr id="42" name="円/楕円 41"/>
            <p:cNvSpPr/>
            <p:nvPr/>
          </p:nvSpPr>
          <p:spPr>
            <a:xfrm>
              <a:off x="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3" name="円/楕円 42"/>
            <p:cNvSpPr/>
            <p:nvPr/>
          </p:nvSpPr>
          <p:spPr>
            <a:xfrm>
              <a:off x="46825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" name="円/楕円 43"/>
            <p:cNvSpPr/>
            <p:nvPr/>
          </p:nvSpPr>
          <p:spPr>
            <a:xfrm>
              <a:off x="93650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5" name="円/楕円 44"/>
            <p:cNvSpPr/>
            <p:nvPr/>
          </p:nvSpPr>
          <p:spPr>
            <a:xfrm>
              <a:off x="1408838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" name="円/楕円 47"/>
            <p:cNvSpPr/>
            <p:nvPr/>
          </p:nvSpPr>
          <p:spPr>
            <a:xfrm>
              <a:off x="1881176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61" name="グループ化 60"/>
          <p:cNvGrpSpPr/>
          <p:nvPr/>
        </p:nvGrpSpPr>
        <p:grpSpPr>
          <a:xfrm>
            <a:off x="3179365" y="391172"/>
            <a:ext cx="2283826" cy="984753"/>
            <a:chOff x="357158" y="285728"/>
            <a:chExt cx="2283826" cy="984753"/>
          </a:xfrm>
        </p:grpSpPr>
        <p:grpSp>
          <p:nvGrpSpPr>
            <p:cNvPr id="63" name="グループ化 4"/>
            <p:cNvGrpSpPr/>
            <p:nvPr/>
          </p:nvGrpSpPr>
          <p:grpSpPr>
            <a:xfrm>
              <a:off x="357158" y="285728"/>
              <a:ext cx="2283826" cy="413249"/>
              <a:chOff x="0" y="2256209"/>
              <a:chExt cx="2283826" cy="413249"/>
            </a:xfrm>
          </p:grpSpPr>
          <p:sp>
            <p:nvSpPr>
              <p:cNvPr id="75" name="円/楕円 5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6" name="円/楕円 6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7" name="円/楕円 7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8" name="円/楕円 8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9" name="円/楕円 9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64" name="グループ化 10"/>
            <p:cNvGrpSpPr/>
            <p:nvPr/>
          </p:nvGrpSpPr>
          <p:grpSpPr>
            <a:xfrm>
              <a:off x="357158" y="857232"/>
              <a:ext cx="1811488" cy="413249"/>
              <a:chOff x="0" y="2256209"/>
              <a:chExt cx="1811488" cy="413249"/>
            </a:xfrm>
          </p:grpSpPr>
          <p:sp>
            <p:nvSpPr>
              <p:cNvPr id="70" name="円/楕円 11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1" name="円/楕円 12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2" name="円/楕円 13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3" name="円/楕円 14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988520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463626" y="3120284"/>
            <a:ext cx="771530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１１－７＝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6061399" y="3044596"/>
            <a:ext cx="250033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４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36" name="直線コネクタ 35"/>
          <p:cNvCxnSpPr/>
          <p:nvPr/>
        </p:nvCxnSpPr>
        <p:spPr>
          <a:xfrm flipH="1">
            <a:off x="2191482" y="4530926"/>
            <a:ext cx="10376" cy="570091"/>
          </a:xfrm>
          <a:prstGeom prst="line">
            <a:avLst/>
          </a:prstGeom>
          <a:ln w="508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テキスト ボックス 36"/>
          <p:cNvSpPr txBox="1"/>
          <p:nvPr/>
        </p:nvSpPr>
        <p:spPr>
          <a:xfrm>
            <a:off x="1571620" y="4878515"/>
            <a:ext cx="114297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38" name="直線コネクタ 37"/>
          <p:cNvCxnSpPr/>
          <p:nvPr/>
        </p:nvCxnSpPr>
        <p:spPr>
          <a:xfrm flipV="1">
            <a:off x="1178695" y="3081763"/>
            <a:ext cx="1928826" cy="285752"/>
          </a:xfrm>
          <a:prstGeom prst="line">
            <a:avLst/>
          </a:prstGeom>
          <a:ln w="508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テキスト ボックス 40"/>
          <p:cNvSpPr txBox="1"/>
          <p:nvPr/>
        </p:nvSpPr>
        <p:spPr>
          <a:xfrm>
            <a:off x="2713204" y="2059038"/>
            <a:ext cx="279235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１０</a:t>
            </a:r>
          </a:p>
        </p:txBody>
      </p:sp>
      <p:sp>
        <p:nvSpPr>
          <p:cNvPr id="46" name="テキスト ボックス 45"/>
          <p:cNvSpPr txBox="1"/>
          <p:nvPr/>
        </p:nvSpPr>
        <p:spPr>
          <a:xfrm>
            <a:off x="3827722" y="4907900"/>
            <a:ext cx="135732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３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7" name="テキスト ボックス 46"/>
          <p:cNvSpPr txBox="1"/>
          <p:nvPr/>
        </p:nvSpPr>
        <p:spPr>
          <a:xfrm>
            <a:off x="2763609" y="4913580"/>
            <a:ext cx="114297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＋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49" name="直線矢印コネクタ 48"/>
          <p:cNvCxnSpPr/>
          <p:nvPr/>
        </p:nvCxnSpPr>
        <p:spPr>
          <a:xfrm flipV="1">
            <a:off x="4791639" y="4315199"/>
            <a:ext cx="1587862" cy="1321656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グループ化 17"/>
          <p:cNvGrpSpPr/>
          <p:nvPr/>
        </p:nvGrpSpPr>
        <p:grpSpPr>
          <a:xfrm>
            <a:off x="592489" y="394315"/>
            <a:ext cx="2283826" cy="1627695"/>
            <a:chOff x="357158" y="285728"/>
            <a:chExt cx="2283826" cy="1627695"/>
          </a:xfrm>
        </p:grpSpPr>
        <p:grpSp>
          <p:nvGrpSpPr>
            <p:cNvPr id="2" name="グループ化 4"/>
            <p:cNvGrpSpPr/>
            <p:nvPr/>
          </p:nvGrpSpPr>
          <p:grpSpPr>
            <a:xfrm>
              <a:off x="357158" y="285728"/>
              <a:ext cx="2283826" cy="413249"/>
              <a:chOff x="0" y="2256209"/>
              <a:chExt cx="2283826" cy="413249"/>
            </a:xfrm>
          </p:grpSpPr>
          <p:sp>
            <p:nvSpPr>
              <p:cNvPr id="6" name="円/楕円 5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" name="円/楕円 6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" name="円/楕円 7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" name="円/楕円 8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" name="円/楕円 9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3" name="グループ化 10"/>
            <p:cNvGrpSpPr/>
            <p:nvPr/>
          </p:nvGrpSpPr>
          <p:grpSpPr>
            <a:xfrm>
              <a:off x="357158" y="857232"/>
              <a:ext cx="2283826" cy="413249"/>
              <a:chOff x="0" y="2256209"/>
              <a:chExt cx="2283826" cy="413249"/>
            </a:xfrm>
          </p:grpSpPr>
          <p:sp>
            <p:nvSpPr>
              <p:cNvPr id="12" name="円/楕円 11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3" name="円/楕円 12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4" name="円/楕円 13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5" name="円/楕円 14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6" name="円/楕円 15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17" name="円/楕円 16"/>
            <p:cNvSpPr/>
            <p:nvPr/>
          </p:nvSpPr>
          <p:spPr>
            <a:xfrm>
              <a:off x="357158" y="1500174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61" name="グループ化 60"/>
          <p:cNvGrpSpPr/>
          <p:nvPr/>
        </p:nvGrpSpPr>
        <p:grpSpPr>
          <a:xfrm>
            <a:off x="3179365" y="391172"/>
            <a:ext cx="2283826" cy="984753"/>
            <a:chOff x="357158" y="285728"/>
            <a:chExt cx="2283826" cy="984753"/>
          </a:xfrm>
        </p:grpSpPr>
        <p:grpSp>
          <p:nvGrpSpPr>
            <p:cNvPr id="63" name="グループ化 4"/>
            <p:cNvGrpSpPr/>
            <p:nvPr/>
          </p:nvGrpSpPr>
          <p:grpSpPr>
            <a:xfrm>
              <a:off x="357158" y="285728"/>
              <a:ext cx="2283826" cy="413249"/>
              <a:chOff x="0" y="2256209"/>
              <a:chExt cx="2283826" cy="413249"/>
            </a:xfrm>
          </p:grpSpPr>
          <p:sp>
            <p:nvSpPr>
              <p:cNvPr id="75" name="円/楕円 5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6" name="円/楕円 6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7" name="円/楕円 7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8" name="円/楕円 8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9" name="円/楕円 9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64" name="グループ化 10"/>
            <p:cNvGrpSpPr/>
            <p:nvPr/>
          </p:nvGrpSpPr>
          <p:grpSpPr>
            <a:xfrm>
              <a:off x="357158" y="857232"/>
              <a:ext cx="870900" cy="413249"/>
              <a:chOff x="0" y="2256209"/>
              <a:chExt cx="870900" cy="413249"/>
            </a:xfrm>
          </p:grpSpPr>
          <p:sp>
            <p:nvSpPr>
              <p:cNvPr id="70" name="円/楕円 11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1" name="円/楕円 12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grpSp>
        <p:nvGrpSpPr>
          <p:cNvPr id="40" name="グループ化 4"/>
          <p:cNvGrpSpPr/>
          <p:nvPr/>
        </p:nvGrpSpPr>
        <p:grpSpPr>
          <a:xfrm>
            <a:off x="5860074" y="394315"/>
            <a:ext cx="1811488" cy="413249"/>
            <a:chOff x="0" y="2256209"/>
            <a:chExt cx="1811488" cy="413249"/>
          </a:xfrm>
        </p:grpSpPr>
        <p:sp>
          <p:nvSpPr>
            <p:cNvPr id="44" name="円/楕円 41"/>
            <p:cNvSpPr/>
            <p:nvPr/>
          </p:nvSpPr>
          <p:spPr>
            <a:xfrm>
              <a:off x="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5" name="円/楕円 42"/>
            <p:cNvSpPr/>
            <p:nvPr/>
          </p:nvSpPr>
          <p:spPr>
            <a:xfrm>
              <a:off x="46825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" name="円/楕円 43"/>
            <p:cNvSpPr/>
            <p:nvPr/>
          </p:nvSpPr>
          <p:spPr>
            <a:xfrm>
              <a:off x="93650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円/楕円 44"/>
            <p:cNvSpPr/>
            <p:nvPr/>
          </p:nvSpPr>
          <p:spPr>
            <a:xfrm>
              <a:off x="1408838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315217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463626" y="3120284"/>
            <a:ext cx="771530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１２－３＝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6061399" y="3044596"/>
            <a:ext cx="250033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９</a:t>
            </a:r>
          </a:p>
        </p:txBody>
      </p:sp>
      <p:cxnSp>
        <p:nvCxnSpPr>
          <p:cNvPr id="36" name="直線コネクタ 35"/>
          <p:cNvCxnSpPr/>
          <p:nvPr/>
        </p:nvCxnSpPr>
        <p:spPr>
          <a:xfrm flipH="1">
            <a:off x="2191482" y="4530926"/>
            <a:ext cx="10376" cy="570091"/>
          </a:xfrm>
          <a:prstGeom prst="line">
            <a:avLst/>
          </a:prstGeom>
          <a:ln w="508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テキスト ボックス 36"/>
          <p:cNvSpPr txBox="1"/>
          <p:nvPr/>
        </p:nvSpPr>
        <p:spPr>
          <a:xfrm>
            <a:off x="1571620" y="4878515"/>
            <a:ext cx="114297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38" name="直線コネクタ 37"/>
          <p:cNvCxnSpPr/>
          <p:nvPr/>
        </p:nvCxnSpPr>
        <p:spPr>
          <a:xfrm flipV="1">
            <a:off x="1178695" y="3081763"/>
            <a:ext cx="1928826" cy="285752"/>
          </a:xfrm>
          <a:prstGeom prst="line">
            <a:avLst/>
          </a:prstGeom>
          <a:ln w="508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テキスト ボックス 40"/>
          <p:cNvSpPr txBox="1"/>
          <p:nvPr/>
        </p:nvSpPr>
        <p:spPr>
          <a:xfrm>
            <a:off x="2713204" y="2059038"/>
            <a:ext cx="279235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１０</a:t>
            </a:r>
          </a:p>
        </p:txBody>
      </p:sp>
      <p:sp>
        <p:nvSpPr>
          <p:cNvPr id="46" name="テキスト ボックス 45"/>
          <p:cNvSpPr txBox="1"/>
          <p:nvPr/>
        </p:nvSpPr>
        <p:spPr>
          <a:xfrm>
            <a:off x="3827722" y="4907900"/>
            <a:ext cx="135732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７</a:t>
            </a:r>
          </a:p>
        </p:txBody>
      </p:sp>
      <p:sp>
        <p:nvSpPr>
          <p:cNvPr id="47" name="テキスト ボックス 46"/>
          <p:cNvSpPr txBox="1"/>
          <p:nvPr/>
        </p:nvSpPr>
        <p:spPr>
          <a:xfrm>
            <a:off x="2763609" y="4913580"/>
            <a:ext cx="114297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＋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49" name="直線矢印コネクタ 48"/>
          <p:cNvCxnSpPr/>
          <p:nvPr/>
        </p:nvCxnSpPr>
        <p:spPr>
          <a:xfrm flipV="1">
            <a:off x="4791639" y="4315199"/>
            <a:ext cx="1587862" cy="1321656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グループ化 17"/>
          <p:cNvGrpSpPr/>
          <p:nvPr/>
        </p:nvGrpSpPr>
        <p:grpSpPr>
          <a:xfrm>
            <a:off x="592489" y="394315"/>
            <a:ext cx="2283826" cy="1627695"/>
            <a:chOff x="357158" y="285728"/>
            <a:chExt cx="2283826" cy="1627695"/>
          </a:xfrm>
        </p:grpSpPr>
        <p:grpSp>
          <p:nvGrpSpPr>
            <p:cNvPr id="2" name="グループ化 4"/>
            <p:cNvGrpSpPr/>
            <p:nvPr/>
          </p:nvGrpSpPr>
          <p:grpSpPr>
            <a:xfrm>
              <a:off x="357158" y="285728"/>
              <a:ext cx="2283826" cy="413249"/>
              <a:chOff x="0" y="2256209"/>
              <a:chExt cx="2283826" cy="413249"/>
            </a:xfrm>
          </p:grpSpPr>
          <p:sp>
            <p:nvSpPr>
              <p:cNvPr id="6" name="円/楕円 5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" name="円/楕円 6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" name="円/楕円 7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" name="円/楕円 8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" name="円/楕円 9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3" name="グループ化 10"/>
            <p:cNvGrpSpPr/>
            <p:nvPr/>
          </p:nvGrpSpPr>
          <p:grpSpPr>
            <a:xfrm>
              <a:off x="357158" y="857232"/>
              <a:ext cx="2283826" cy="413249"/>
              <a:chOff x="0" y="2256209"/>
              <a:chExt cx="2283826" cy="413249"/>
            </a:xfrm>
          </p:grpSpPr>
          <p:sp>
            <p:nvSpPr>
              <p:cNvPr id="12" name="円/楕円 11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3" name="円/楕円 12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4" name="円/楕円 13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5" name="円/楕円 14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6" name="円/楕円 15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17" name="円/楕円 16"/>
            <p:cNvSpPr/>
            <p:nvPr/>
          </p:nvSpPr>
          <p:spPr>
            <a:xfrm>
              <a:off x="357158" y="1500174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2" name="円/楕円 51"/>
            <p:cNvSpPr/>
            <p:nvPr/>
          </p:nvSpPr>
          <p:spPr>
            <a:xfrm>
              <a:off x="805956" y="1500174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63" name="グループ化 4"/>
          <p:cNvGrpSpPr/>
          <p:nvPr/>
        </p:nvGrpSpPr>
        <p:grpSpPr>
          <a:xfrm>
            <a:off x="3179365" y="391172"/>
            <a:ext cx="1339150" cy="413249"/>
            <a:chOff x="0" y="2256209"/>
            <a:chExt cx="1339150" cy="413249"/>
          </a:xfrm>
        </p:grpSpPr>
        <p:sp>
          <p:nvSpPr>
            <p:cNvPr id="75" name="円/楕円 5"/>
            <p:cNvSpPr/>
            <p:nvPr/>
          </p:nvSpPr>
          <p:spPr>
            <a:xfrm>
              <a:off x="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6" name="円/楕円 6"/>
            <p:cNvSpPr/>
            <p:nvPr/>
          </p:nvSpPr>
          <p:spPr>
            <a:xfrm>
              <a:off x="46825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7" name="円/楕円 7"/>
            <p:cNvSpPr/>
            <p:nvPr/>
          </p:nvSpPr>
          <p:spPr>
            <a:xfrm>
              <a:off x="93650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1" name="グループ化 20"/>
          <p:cNvGrpSpPr/>
          <p:nvPr/>
        </p:nvGrpSpPr>
        <p:grpSpPr>
          <a:xfrm>
            <a:off x="5855986" y="394315"/>
            <a:ext cx="2287914" cy="902186"/>
            <a:chOff x="5855986" y="394315"/>
            <a:chExt cx="2287914" cy="902186"/>
          </a:xfrm>
        </p:grpSpPr>
        <p:grpSp>
          <p:nvGrpSpPr>
            <p:cNvPr id="11" name="グループ化 4"/>
            <p:cNvGrpSpPr/>
            <p:nvPr/>
          </p:nvGrpSpPr>
          <p:grpSpPr>
            <a:xfrm>
              <a:off x="5860074" y="394315"/>
              <a:ext cx="2283826" cy="413249"/>
              <a:chOff x="0" y="2256209"/>
              <a:chExt cx="2283826" cy="413249"/>
            </a:xfrm>
          </p:grpSpPr>
          <p:sp>
            <p:nvSpPr>
              <p:cNvPr id="42" name="円/楕円 41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3" name="円/楕円 42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4" name="円/楕円 43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5" name="円/楕円 44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8" name="円/楕円 47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80" name="グループ化 4"/>
            <p:cNvGrpSpPr/>
            <p:nvPr/>
          </p:nvGrpSpPr>
          <p:grpSpPr>
            <a:xfrm>
              <a:off x="5855986" y="883252"/>
              <a:ext cx="1811488" cy="413249"/>
              <a:chOff x="0" y="2256209"/>
              <a:chExt cx="1811488" cy="413249"/>
            </a:xfrm>
          </p:grpSpPr>
          <p:sp>
            <p:nvSpPr>
              <p:cNvPr id="81" name="円/楕円 41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2" name="円/楕円 42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3" name="円/楕円 43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4" name="円/楕円 44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65104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463626" y="3120284"/>
            <a:ext cx="771530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１３－５＝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6061399" y="3044596"/>
            <a:ext cx="250033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８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36" name="直線コネクタ 35"/>
          <p:cNvCxnSpPr/>
          <p:nvPr/>
        </p:nvCxnSpPr>
        <p:spPr>
          <a:xfrm flipH="1">
            <a:off x="2191482" y="4530926"/>
            <a:ext cx="10376" cy="570091"/>
          </a:xfrm>
          <a:prstGeom prst="line">
            <a:avLst/>
          </a:prstGeom>
          <a:ln w="508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テキスト ボックス 36"/>
          <p:cNvSpPr txBox="1"/>
          <p:nvPr/>
        </p:nvSpPr>
        <p:spPr>
          <a:xfrm>
            <a:off x="1571620" y="4878515"/>
            <a:ext cx="114297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３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38" name="直線コネクタ 37"/>
          <p:cNvCxnSpPr/>
          <p:nvPr/>
        </p:nvCxnSpPr>
        <p:spPr>
          <a:xfrm flipV="1">
            <a:off x="1178695" y="3081763"/>
            <a:ext cx="1928826" cy="285752"/>
          </a:xfrm>
          <a:prstGeom prst="line">
            <a:avLst/>
          </a:prstGeom>
          <a:ln w="508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テキスト ボックス 40"/>
          <p:cNvSpPr txBox="1"/>
          <p:nvPr/>
        </p:nvSpPr>
        <p:spPr>
          <a:xfrm>
            <a:off x="2713204" y="2059038"/>
            <a:ext cx="279235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１０</a:t>
            </a:r>
          </a:p>
        </p:txBody>
      </p:sp>
      <p:sp>
        <p:nvSpPr>
          <p:cNvPr id="46" name="テキスト ボックス 45"/>
          <p:cNvSpPr txBox="1"/>
          <p:nvPr/>
        </p:nvSpPr>
        <p:spPr>
          <a:xfrm>
            <a:off x="3827722" y="4907900"/>
            <a:ext cx="135732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５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7" name="テキスト ボックス 46"/>
          <p:cNvSpPr txBox="1"/>
          <p:nvPr/>
        </p:nvSpPr>
        <p:spPr>
          <a:xfrm>
            <a:off x="2763609" y="4913580"/>
            <a:ext cx="114297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＋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49" name="直線矢印コネクタ 48"/>
          <p:cNvCxnSpPr/>
          <p:nvPr/>
        </p:nvCxnSpPr>
        <p:spPr>
          <a:xfrm flipV="1">
            <a:off x="4791639" y="4315199"/>
            <a:ext cx="1587862" cy="1321656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グループ化 17"/>
          <p:cNvGrpSpPr/>
          <p:nvPr/>
        </p:nvGrpSpPr>
        <p:grpSpPr>
          <a:xfrm>
            <a:off x="592489" y="394315"/>
            <a:ext cx="2283826" cy="1627695"/>
            <a:chOff x="357158" y="285728"/>
            <a:chExt cx="2283826" cy="1627695"/>
          </a:xfrm>
        </p:grpSpPr>
        <p:grpSp>
          <p:nvGrpSpPr>
            <p:cNvPr id="2" name="グループ化 4"/>
            <p:cNvGrpSpPr/>
            <p:nvPr/>
          </p:nvGrpSpPr>
          <p:grpSpPr>
            <a:xfrm>
              <a:off x="357158" y="285728"/>
              <a:ext cx="2283826" cy="413249"/>
              <a:chOff x="0" y="2256209"/>
              <a:chExt cx="2283826" cy="413249"/>
            </a:xfrm>
          </p:grpSpPr>
          <p:sp>
            <p:nvSpPr>
              <p:cNvPr id="6" name="円/楕円 5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" name="円/楕円 6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" name="円/楕円 7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" name="円/楕円 8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" name="円/楕円 9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3" name="グループ化 10"/>
            <p:cNvGrpSpPr/>
            <p:nvPr/>
          </p:nvGrpSpPr>
          <p:grpSpPr>
            <a:xfrm>
              <a:off x="357158" y="857232"/>
              <a:ext cx="2283826" cy="413249"/>
              <a:chOff x="0" y="2256209"/>
              <a:chExt cx="2283826" cy="413249"/>
            </a:xfrm>
          </p:grpSpPr>
          <p:sp>
            <p:nvSpPr>
              <p:cNvPr id="12" name="円/楕円 11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3" name="円/楕円 12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4" name="円/楕円 13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5" name="円/楕円 14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6" name="円/楕円 15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17" name="円/楕円 16"/>
            <p:cNvSpPr/>
            <p:nvPr/>
          </p:nvSpPr>
          <p:spPr>
            <a:xfrm>
              <a:off x="357158" y="1500174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2" name="円/楕円 51"/>
            <p:cNvSpPr/>
            <p:nvPr/>
          </p:nvSpPr>
          <p:spPr>
            <a:xfrm>
              <a:off x="805956" y="1500174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円/楕円 50"/>
            <p:cNvSpPr/>
            <p:nvPr/>
          </p:nvSpPr>
          <p:spPr>
            <a:xfrm>
              <a:off x="1285852" y="1500174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63" name="グループ化 4"/>
          <p:cNvGrpSpPr/>
          <p:nvPr/>
        </p:nvGrpSpPr>
        <p:grpSpPr>
          <a:xfrm>
            <a:off x="3179365" y="391172"/>
            <a:ext cx="2283826" cy="413249"/>
            <a:chOff x="0" y="2256209"/>
            <a:chExt cx="2283826" cy="413249"/>
          </a:xfrm>
        </p:grpSpPr>
        <p:sp>
          <p:nvSpPr>
            <p:cNvPr id="75" name="円/楕円 5"/>
            <p:cNvSpPr/>
            <p:nvPr/>
          </p:nvSpPr>
          <p:spPr>
            <a:xfrm>
              <a:off x="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6" name="円/楕円 6"/>
            <p:cNvSpPr/>
            <p:nvPr/>
          </p:nvSpPr>
          <p:spPr>
            <a:xfrm>
              <a:off x="46825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7" name="円/楕円 7"/>
            <p:cNvSpPr/>
            <p:nvPr/>
          </p:nvSpPr>
          <p:spPr>
            <a:xfrm>
              <a:off x="93650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8" name="円/楕円 8"/>
            <p:cNvSpPr/>
            <p:nvPr/>
          </p:nvSpPr>
          <p:spPr>
            <a:xfrm>
              <a:off x="1408838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9" name="円/楕円 9"/>
            <p:cNvSpPr/>
            <p:nvPr/>
          </p:nvSpPr>
          <p:spPr>
            <a:xfrm>
              <a:off x="1881176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1" name="グループ化 20"/>
          <p:cNvGrpSpPr/>
          <p:nvPr/>
        </p:nvGrpSpPr>
        <p:grpSpPr>
          <a:xfrm>
            <a:off x="5855986" y="394315"/>
            <a:ext cx="2287914" cy="902186"/>
            <a:chOff x="5855986" y="394315"/>
            <a:chExt cx="2287914" cy="902186"/>
          </a:xfrm>
        </p:grpSpPr>
        <p:grpSp>
          <p:nvGrpSpPr>
            <p:cNvPr id="11" name="グループ化 4"/>
            <p:cNvGrpSpPr/>
            <p:nvPr/>
          </p:nvGrpSpPr>
          <p:grpSpPr>
            <a:xfrm>
              <a:off x="5860074" y="394315"/>
              <a:ext cx="2283826" cy="413249"/>
              <a:chOff x="0" y="2256209"/>
              <a:chExt cx="2283826" cy="413249"/>
            </a:xfrm>
          </p:grpSpPr>
          <p:sp>
            <p:nvSpPr>
              <p:cNvPr id="42" name="円/楕円 41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3" name="円/楕円 42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4" name="円/楕円 43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5" name="円/楕円 44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8" name="円/楕円 47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80" name="グループ化 4"/>
            <p:cNvGrpSpPr/>
            <p:nvPr/>
          </p:nvGrpSpPr>
          <p:grpSpPr>
            <a:xfrm>
              <a:off x="5855986" y="883252"/>
              <a:ext cx="1339150" cy="413249"/>
              <a:chOff x="0" y="2256209"/>
              <a:chExt cx="1339150" cy="413249"/>
            </a:xfrm>
          </p:grpSpPr>
          <p:sp>
            <p:nvSpPr>
              <p:cNvPr id="81" name="円/楕円 41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2" name="円/楕円 42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3" name="円/楕円 43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42619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463626" y="3120284"/>
            <a:ext cx="771530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１２－９＝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6061399" y="3044596"/>
            <a:ext cx="250033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３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36" name="直線コネクタ 35"/>
          <p:cNvCxnSpPr/>
          <p:nvPr/>
        </p:nvCxnSpPr>
        <p:spPr>
          <a:xfrm flipH="1">
            <a:off x="2191482" y="4530926"/>
            <a:ext cx="10376" cy="570091"/>
          </a:xfrm>
          <a:prstGeom prst="line">
            <a:avLst/>
          </a:prstGeom>
          <a:ln w="508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テキスト ボックス 36"/>
          <p:cNvSpPr txBox="1"/>
          <p:nvPr/>
        </p:nvSpPr>
        <p:spPr>
          <a:xfrm>
            <a:off x="1571620" y="4878515"/>
            <a:ext cx="114297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38" name="直線コネクタ 37"/>
          <p:cNvCxnSpPr/>
          <p:nvPr/>
        </p:nvCxnSpPr>
        <p:spPr>
          <a:xfrm flipV="1">
            <a:off x="1178695" y="3081763"/>
            <a:ext cx="1928826" cy="285752"/>
          </a:xfrm>
          <a:prstGeom prst="line">
            <a:avLst/>
          </a:prstGeom>
          <a:ln w="508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テキスト ボックス 40"/>
          <p:cNvSpPr txBox="1"/>
          <p:nvPr/>
        </p:nvSpPr>
        <p:spPr>
          <a:xfrm>
            <a:off x="2713204" y="2059038"/>
            <a:ext cx="279235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１０</a:t>
            </a:r>
          </a:p>
        </p:txBody>
      </p:sp>
      <p:sp>
        <p:nvSpPr>
          <p:cNvPr id="46" name="テキスト ボックス 45"/>
          <p:cNvSpPr txBox="1"/>
          <p:nvPr/>
        </p:nvSpPr>
        <p:spPr>
          <a:xfrm>
            <a:off x="3827722" y="4907900"/>
            <a:ext cx="135732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7" name="テキスト ボックス 46"/>
          <p:cNvSpPr txBox="1"/>
          <p:nvPr/>
        </p:nvSpPr>
        <p:spPr>
          <a:xfrm>
            <a:off x="2763609" y="4913580"/>
            <a:ext cx="114297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＋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49" name="直線矢印コネクタ 48"/>
          <p:cNvCxnSpPr/>
          <p:nvPr/>
        </p:nvCxnSpPr>
        <p:spPr>
          <a:xfrm flipV="1">
            <a:off x="4791639" y="4315199"/>
            <a:ext cx="1587862" cy="1321656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グループ化 17"/>
          <p:cNvGrpSpPr/>
          <p:nvPr/>
        </p:nvGrpSpPr>
        <p:grpSpPr>
          <a:xfrm>
            <a:off x="592489" y="394315"/>
            <a:ext cx="2283826" cy="1627695"/>
            <a:chOff x="357158" y="285728"/>
            <a:chExt cx="2283826" cy="1627695"/>
          </a:xfrm>
        </p:grpSpPr>
        <p:grpSp>
          <p:nvGrpSpPr>
            <p:cNvPr id="2" name="グループ化 4"/>
            <p:cNvGrpSpPr/>
            <p:nvPr/>
          </p:nvGrpSpPr>
          <p:grpSpPr>
            <a:xfrm>
              <a:off x="357158" y="285728"/>
              <a:ext cx="2283826" cy="413249"/>
              <a:chOff x="0" y="2256209"/>
              <a:chExt cx="2283826" cy="413249"/>
            </a:xfrm>
          </p:grpSpPr>
          <p:sp>
            <p:nvSpPr>
              <p:cNvPr id="6" name="円/楕円 5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" name="円/楕円 6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" name="円/楕円 7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" name="円/楕円 8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" name="円/楕円 9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3" name="グループ化 10"/>
            <p:cNvGrpSpPr/>
            <p:nvPr/>
          </p:nvGrpSpPr>
          <p:grpSpPr>
            <a:xfrm>
              <a:off x="357158" y="857232"/>
              <a:ext cx="2283826" cy="413249"/>
              <a:chOff x="0" y="2256209"/>
              <a:chExt cx="2283826" cy="413249"/>
            </a:xfrm>
          </p:grpSpPr>
          <p:sp>
            <p:nvSpPr>
              <p:cNvPr id="12" name="円/楕円 11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3" name="円/楕円 12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4" name="円/楕円 13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5" name="円/楕円 14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6" name="円/楕円 15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17" name="円/楕円 16"/>
            <p:cNvSpPr/>
            <p:nvPr/>
          </p:nvSpPr>
          <p:spPr>
            <a:xfrm>
              <a:off x="357158" y="1500174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2" name="円/楕円 51"/>
            <p:cNvSpPr/>
            <p:nvPr/>
          </p:nvSpPr>
          <p:spPr>
            <a:xfrm>
              <a:off x="805956" y="1500174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1" name="グループ化 4"/>
          <p:cNvGrpSpPr/>
          <p:nvPr/>
        </p:nvGrpSpPr>
        <p:grpSpPr>
          <a:xfrm>
            <a:off x="5860074" y="394315"/>
            <a:ext cx="1339150" cy="413249"/>
            <a:chOff x="0" y="2256209"/>
            <a:chExt cx="1339150" cy="413249"/>
          </a:xfrm>
        </p:grpSpPr>
        <p:sp>
          <p:nvSpPr>
            <p:cNvPr id="42" name="円/楕円 41"/>
            <p:cNvSpPr/>
            <p:nvPr/>
          </p:nvSpPr>
          <p:spPr>
            <a:xfrm>
              <a:off x="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3" name="円/楕円 42"/>
            <p:cNvSpPr/>
            <p:nvPr/>
          </p:nvSpPr>
          <p:spPr>
            <a:xfrm>
              <a:off x="46825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" name="円/楕円 43"/>
            <p:cNvSpPr/>
            <p:nvPr/>
          </p:nvSpPr>
          <p:spPr>
            <a:xfrm>
              <a:off x="93650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61" name="グループ化 60"/>
          <p:cNvGrpSpPr/>
          <p:nvPr/>
        </p:nvGrpSpPr>
        <p:grpSpPr>
          <a:xfrm>
            <a:off x="3179365" y="391172"/>
            <a:ext cx="2283826" cy="984753"/>
            <a:chOff x="357158" y="285728"/>
            <a:chExt cx="2283826" cy="984753"/>
          </a:xfrm>
        </p:grpSpPr>
        <p:grpSp>
          <p:nvGrpSpPr>
            <p:cNvPr id="63" name="グループ化 4"/>
            <p:cNvGrpSpPr/>
            <p:nvPr/>
          </p:nvGrpSpPr>
          <p:grpSpPr>
            <a:xfrm>
              <a:off x="357158" y="285728"/>
              <a:ext cx="2283826" cy="413249"/>
              <a:chOff x="0" y="2256209"/>
              <a:chExt cx="2283826" cy="413249"/>
            </a:xfrm>
          </p:grpSpPr>
          <p:sp>
            <p:nvSpPr>
              <p:cNvPr id="75" name="円/楕円 5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6" name="円/楕円 6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7" name="円/楕円 7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8" name="円/楕円 8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9" name="円/楕円 9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64" name="グループ化 10"/>
            <p:cNvGrpSpPr/>
            <p:nvPr/>
          </p:nvGrpSpPr>
          <p:grpSpPr>
            <a:xfrm>
              <a:off x="357158" y="857232"/>
              <a:ext cx="1811488" cy="413249"/>
              <a:chOff x="0" y="2256209"/>
              <a:chExt cx="1811488" cy="413249"/>
            </a:xfrm>
          </p:grpSpPr>
          <p:sp>
            <p:nvSpPr>
              <p:cNvPr id="70" name="円/楕円 11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1" name="円/楕円 12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2" name="円/楕円 13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3" name="円/楕円 14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873606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463626" y="3120284"/>
            <a:ext cx="771530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１４－７＝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6061399" y="3044596"/>
            <a:ext cx="250033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７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36" name="直線コネクタ 35"/>
          <p:cNvCxnSpPr/>
          <p:nvPr/>
        </p:nvCxnSpPr>
        <p:spPr>
          <a:xfrm flipH="1">
            <a:off x="2191482" y="4530926"/>
            <a:ext cx="10376" cy="570091"/>
          </a:xfrm>
          <a:prstGeom prst="line">
            <a:avLst/>
          </a:prstGeom>
          <a:ln w="508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テキスト ボックス 36"/>
          <p:cNvSpPr txBox="1"/>
          <p:nvPr/>
        </p:nvSpPr>
        <p:spPr>
          <a:xfrm>
            <a:off x="1571620" y="4878515"/>
            <a:ext cx="114297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４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38" name="直線コネクタ 37"/>
          <p:cNvCxnSpPr/>
          <p:nvPr/>
        </p:nvCxnSpPr>
        <p:spPr>
          <a:xfrm flipV="1">
            <a:off x="1178695" y="3081763"/>
            <a:ext cx="1928826" cy="285752"/>
          </a:xfrm>
          <a:prstGeom prst="line">
            <a:avLst/>
          </a:prstGeom>
          <a:ln w="508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テキスト ボックス 40"/>
          <p:cNvSpPr txBox="1"/>
          <p:nvPr/>
        </p:nvSpPr>
        <p:spPr>
          <a:xfrm>
            <a:off x="2713204" y="2059038"/>
            <a:ext cx="279235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１０</a:t>
            </a:r>
          </a:p>
        </p:txBody>
      </p:sp>
      <p:sp>
        <p:nvSpPr>
          <p:cNvPr id="46" name="テキスト ボックス 45"/>
          <p:cNvSpPr txBox="1"/>
          <p:nvPr/>
        </p:nvSpPr>
        <p:spPr>
          <a:xfrm>
            <a:off x="3827722" y="4907900"/>
            <a:ext cx="135732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３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7" name="テキスト ボックス 46"/>
          <p:cNvSpPr txBox="1"/>
          <p:nvPr/>
        </p:nvSpPr>
        <p:spPr>
          <a:xfrm>
            <a:off x="2763609" y="4913580"/>
            <a:ext cx="114297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＋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49" name="直線矢印コネクタ 48"/>
          <p:cNvCxnSpPr/>
          <p:nvPr/>
        </p:nvCxnSpPr>
        <p:spPr>
          <a:xfrm flipV="1">
            <a:off x="4791639" y="4315199"/>
            <a:ext cx="1587862" cy="1321656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グループ化 17"/>
          <p:cNvGrpSpPr/>
          <p:nvPr/>
        </p:nvGrpSpPr>
        <p:grpSpPr>
          <a:xfrm>
            <a:off x="592489" y="394315"/>
            <a:ext cx="2283826" cy="1627695"/>
            <a:chOff x="357158" y="285728"/>
            <a:chExt cx="2283826" cy="1627695"/>
          </a:xfrm>
        </p:grpSpPr>
        <p:grpSp>
          <p:nvGrpSpPr>
            <p:cNvPr id="2" name="グループ化 4"/>
            <p:cNvGrpSpPr/>
            <p:nvPr/>
          </p:nvGrpSpPr>
          <p:grpSpPr>
            <a:xfrm>
              <a:off x="357158" y="285728"/>
              <a:ext cx="2283826" cy="413249"/>
              <a:chOff x="0" y="2256209"/>
              <a:chExt cx="2283826" cy="413249"/>
            </a:xfrm>
          </p:grpSpPr>
          <p:sp>
            <p:nvSpPr>
              <p:cNvPr id="6" name="円/楕円 5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" name="円/楕円 6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" name="円/楕円 7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" name="円/楕円 8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" name="円/楕円 9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3" name="グループ化 10"/>
            <p:cNvGrpSpPr/>
            <p:nvPr/>
          </p:nvGrpSpPr>
          <p:grpSpPr>
            <a:xfrm>
              <a:off x="357158" y="857232"/>
              <a:ext cx="2283826" cy="413249"/>
              <a:chOff x="0" y="2256209"/>
              <a:chExt cx="2283826" cy="413249"/>
            </a:xfrm>
          </p:grpSpPr>
          <p:sp>
            <p:nvSpPr>
              <p:cNvPr id="12" name="円/楕円 11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3" name="円/楕円 12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4" name="円/楕円 13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5" name="円/楕円 14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6" name="円/楕円 15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17" name="円/楕円 16"/>
            <p:cNvSpPr/>
            <p:nvPr/>
          </p:nvSpPr>
          <p:spPr>
            <a:xfrm>
              <a:off x="357158" y="1500174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2" name="円/楕円 51"/>
            <p:cNvSpPr/>
            <p:nvPr/>
          </p:nvSpPr>
          <p:spPr>
            <a:xfrm>
              <a:off x="805956" y="1500174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円/楕円 50"/>
            <p:cNvSpPr/>
            <p:nvPr/>
          </p:nvSpPr>
          <p:spPr>
            <a:xfrm>
              <a:off x="1285852" y="1500174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5" name="円/楕円 54"/>
            <p:cNvSpPr/>
            <p:nvPr/>
          </p:nvSpPr>
          <p:spPr>
            <a:xfrm>
              <a:off x="1743467" y="1500174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61" name="グループ化 60"/>
          <p:cNvGrpSpPr/>
          <p:nvPr/>
        </p:nvGrpSpPr>
        <p:grpSpPr>
          <a:xfrm>
            <a:off x="3179365" y="391172"/>
            <a:ext cx="2283826" cy="984753"/>
            <a:chOff x="357158" y="285728"/>
            <a:chExt cx="2283826" cy="984753"/>
          </a:xfrm>
        </p:grpSpPr>
        <p:grpSp>
          <p:nvGrpSpPr>
            <p:cNvPr id="63" name="グループ化 4"/>
            <p:cNvGrpSpPr/>
            <p:nvPr/>
          </p:nvGrpSpPr>
          <p:grpSpPr>
            <a:xfrm>
              <a:off x="357158" y="285728"/>
              <a:ext cx="2283826" cy="413249"/>
              <a:chOff x="0" y="2256209"/>
              <a:chExt cx="2283826" cy="413249"/>
            </a:xfrm>
          </p:grpSpPr>
          <p:sp>
            <p:nvSpPr>
              <p:cNvPr id="75" name="円/楕円 5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6" name="円/楕円 6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7" name="円/楕円 7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8" name="円/楕円 8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9" name="円/楕円 9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64" name="グループ化 10"/>
            <p:cNvGrpSpPr/>
            <p:nvPr/>
          </p:nvGrpSpPr>
          <p:grpSpPr>
            <a:xfrm>
              <a:off x="357158" y="857232"/>
              <a:ext cx="870900" cy="413249"/>
              <a:chOff x="0" y="2256209"/>
              <a:chExt cx="870900" cy="413249"/>
            </a:xfrm>
          </p:grpSpPr>
          <p:sp>
            <p:nvSpPr>
              <p:cNvPr id="70" name="円/楕円 11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1" name="円/楕円 12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grpSp>
        <p:nvGrpSpPr>
          <p:cNvPr id="21" name="グループ化 20"/>
          <p:cNvGrpSpPr/>
          <p:nvPr/>
        </p:nvGrpSpPr>
        <p:grpSpPr>
          <a:xfrm>
            <a:off x="5855986" y="394315"/>
            <a:ext cx="2287914" cy="902186"/>
            <a:chOff x="5855986" y="394315"/>
            <a:chExt cx="2287914" cy="902186"/>
          </a:xfrm>
        </p:grpSpPr>
        <p:grpSp>
          <p:nvGrpSpPr>
            <p:cNvPr id="11" name="グループ化 4"/>
            <p:cNvGrpSpPr/>
            <p:nvPr/>
          </p:nvGrpSpPr>
          <p:grpSpPr>
            <a:xfrm>
              <a:off x="5860074" y="394315"/>
              <a:ext cx="2283826" cy="413249"/>
              <a:chOff x="0" y="2256209"/>
              <a:chExt cx="2283826" cy="413249"/>
            </a:xfrm>
          </p:grpSpPr>
          <p:sp>
            <p:nvSpPr>
              <p:cNvPr id="42" name="円/楕円 41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3" name="円/楕円 42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4" name="円/楕円 43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5" name="円/楕円 44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8" name="円/楕円 47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80" name="グループ化 4"/>
            <p:cNvGrpSpPr/>
            <p:nvPr/>
          </p:nvGrpSpPr>
          <p:grpSpPr>
            <a:xfrm>
              <a:off x="5855986" y="883252"/>
              <a:ext cx="870900" cy="413249"/>
              <a:chOff x="0" y="2256209"/>
              <a:chExt cx="870900" cy="413249"/>
            </a:xfrm>
          </p:grpSpPr>
          <p:sp>
            <p:nvSpPr>
              <p:cNvPr id="81" name="円/楕円 41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2" name="円/楕円 42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734628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463626" y="3120284"/>
            <a:ext cx="771530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１７－９＝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6061399" y="3044596"/>
            <a:ext cx="250033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８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36" name="直線コネクタ 35"/>
          <p:cNvCxnSpPr/>
          <p:nvPr/>
        </p:nvCxnSpPr>
        <p:spPr>
          <a:xfrm flipH="1">
            <a:off x="2191482" y="4530926"/>
            <a:ext cx="10376" cy="570091"/>
          </a:xfrm>
          <a:prstGeom prst="line">
            <a:avLst/>
          </a:prstGeom>
          <a:ln w="508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テキスト ボックス 36"/>
          <p:cNvSpPr txBox="1"/>
          <p:nvPr/>
        </p:nvSpPr>
        <p:spPr>
          <a:xfrm>
            <a:off x="1571620" y="4878515"/>
            <a:ext cx="114297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７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38" name="直線コネクタ 37"/>
          <p:cNvCxnSpPr/>
          <p:nvPr/>
        </p:nvCxnSpPr>
        <p:spPr>
          <a:xfrm flipV="1">
            <a:off x="1178695" y="3081763"/>
            <a:ext cx="1928826" cy="285752"/>
          </a:xfrm>
          <a:prstGeom prst="line">
            <a:avLst/>
          </a:prstGeom>
          <a:ln w="508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テキスト ボックス 40"/>
          <p:cNvSpPr txBox="1"/>
          <p:nvPr/>
        </p:nvSpPr>
        <p:spPr>
          <a:xfrm>
            <a:off x="2713204" y="2059038"/>
            <a:ext cx="279235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１０</a:t>
            </a:r>
          </a:p>
        </p:txBody>
      </p:sp>
      <p:sp>
        <p:nvSpPr>
          <p:cNvPr id="46" name="テキスト ボックス 45"/>
          <p:cNvSpPr txBox="1"/>
          <p:nvPr/>
        </p:nvSpPr>
        <p:spPr>
          <a:xfrm>
            <a:off x="3827722" y="4907900"/>
            <a:ext cx="135732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7" name="テキスト ボックス 46"/>
          <p:cNvSpPr txBox="1"/>
          <p:nvPr/>
        </p:nvSpPr>
        <p:spPr>
          <a:xfrm>
            <a:off x="2763609" y="4913580"/>
            <a:ext cx="114297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＋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49" name="直線矢印コネクタ 48"/>
          <p:cNvCxnSpPr/>
          <p:nvPr/>
        </p:nvCxnSpPr>
        <p:spPr>
          <a:xfrm flipV="1">
            <a:off x="4791639" y="4315199"/>
            <a:ext cx="1587862" cy="1321656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グループ化 17"/>
          <p:cNvGrpSpPr/>
          <p:nvPr/>
        </p:nvGrpSpPr>
        <p:grpSpPr>
          <a:xfrm>
            <a:off x="592489" y="394315"/>
            <a:ext cx="2283826" cy="1633780"/>
            <a:chOff x="357158" y="285728"/>
            <a:chExt cx="2283826" cy="1633780"/>
          </a:xfrm>
        </p:grpSpPr>
        <p:grpSp>
          <p:nvGrpSpPr>
            <p:cNvPr id="2" name="グループ化 4"/>
            <p:cNvGrpSpPr/>
            <p:nvPr/>
          </p:nvGrpSpPr>
          <p:grpSpPr>
            <a:xfrm>
              <a:off x="357158" y="285728"/>
              <a:ext cx="2283826" cy="413249"/>
              <a:chOff x="0" y="2256209"/>
              <a:chExt cx="2283826" cy="413249"/>
            </a:xfrm>
          </p:grpSpPr>
          <p:sp>
            <p:nvSpPr>
              <p:cNvPr id="6" name="円/楕円 5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" name="円/楕円 6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" name="円/楕円 7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" name="円/楕円 8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" name="円/楕円 9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3" name="グループ化 10"/>
            <p:cNvGrpSpPr/>
            <p:nvPr/>
          </p:nvGrpSpPr>
          <p:grpSpPr>
            <a:xfrm>
              <a:off x="357158" y="857232"/>
              <a:ext cx="2283826" cy="413249"/>
              <a:chOff x="0" y="2256209"/>
              <a:chExt cx="2283826" cy="413249"/>
            </a:xfrm>
          </p:grpSpPr>
          <p:sp>
            <p:nvSpPr>
              <p:cNvPr id="12" name="円/楕円 11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3" name="円/楕円 12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4" name="円/楕円 13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5" name="円/楕円 14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6" name="円/楕円 15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17" name="円/楕円 16"/>
            <p:cNvSpPr/>
            <p:nvPr/>
          </p:nvSpPr>
          <p:spPr>
            <a:xfrm>
              <a:off x="357158" y="1500174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2" name="円/楕円 51"/>
            <p:cNvSpPr/>
            <p:nvPr/>
          </p:nvSpPr>
          <p:spPr>
            <a:xfrm>
              <a:off x="805956" y="1500174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円/楕円 50"/>
            <p:cNvSpPr/>
            <p:nvPr/>
          </p:nvSpPr>
          <p:spPr>
            <a:xfrm>
              <a:off x="1285852" y="1500174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5" name="円/楕円 54"/>
            <p:cNvSpPr/>
            <p:nvPr/>
          </p:nvSpPr>
          <p:spPr>
            <a:xfrm>
              <a:off x="1743467" y="1500174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0" name="円/楕円 59"/>
            <p:cNvSpPr/>
            <p:nvPr/>
          </p:nvSpPr>
          <p:spPr>
            <a:xfrm>
              <a:off x="2230721" y="150625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61" name="グループ化 60"/>
          <p:cNvGrpSpPr/>
          <p:nvPr/>
        </p:nvGrpSpPr>
        <p:grpSpPr>
          <a:xfrm>
            <a:off x="3179365" y="391172"/>
            <a:ext cx="2283826" cy="984753"/>
            <a:chOff x="357158" y="285728"/>
            <a:chExt cx="2283826" cy="984753"/>
          </a:xfrm>
        </p:grpSpPr>
        <p:grpSp>
          <p:nvGrpSpPr>
            <p:cNvPr id="63" name="グループ化 4"/>
            <p:cNvGrpSpPr/>
            <p:nvPr/>
          </p:nvGrpSpPr>
          <p:grpSpPr>
            <a:xfrm>
              <a:off x="357158" y="285728"/>
              <a:ext cx="2283826" cy="413249"/>
              <a:chOff x="0" y="2256209"/>
              <a:chExt cx="2283826" cy="413249"/>
            </a:xfrm>
          </p:grpSpPr>
          <p:sp>
            <p:nvSpPr>
              <p:cNvPr id="75" name="円/楕円 5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6" name="円/楕円 6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7" name="円/楕円 7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8" name="円/楕円 8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9" name="円/楕円 9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64" name="グループ化 10"/>
            <p:cNvGrpSpPr/>
            <p:nvPr/>
          </p:nvGrpSpPr>
          <p:grpSpPr>
            <a:xfrm>
              <a:off x="357158" y="857232"/>
              <a:ext cx="1811488" cy="413249"/>
              <a:chOff x="0" y="2256209"/>
              <a:chExt cx="1811488" cy="413249"/>
            </a:xfrm>
          </p:grpSpPr>
          <p:sp>
            <p:nvSpPr>
              <p:cNvPr id="70" name="円/楕円 11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1" name="円/楕円 12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2" name="円/楕円 13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3" name="円/楕円 14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grpSp>
        <p:nvGrpSpPr>
          <p:cNvPr id="53" name="グループ化 4"/>
          <p:cNvGrpSpPr/>
          <p:nvPr/>
        </p:nvGrpSpPr>
        <p:grpSpPr>
          <a:xfrm>
            <a:off x="592489" y="2097698"/>
            <a:ext cx="870900" cy="413249"/>
            <a:chOff x="0" y="2256209"/>
            <a:chExt cx="870900" cy="413249"/>
          </a:xfrm>
        </p:grpSpPr>
        <p:sp>
          <p:nvSpPr>
            <p:cNvPr id="54" name="円/楕円 5"/>
            <p:cNvSpPr/>
            <p:nvPr/>
          </p:nvSpPr>
          <p:spPr>
            <a:xfrm>
              <a:off x="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6" name="円/楕円 6"/>
            <p:cNvSpPr/>
            <p:nvPr/>
          </p:nvSpPr>
          <p:spPr>
            <a:xfrm>
              <a:off x="46825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1" name="グループ化 20"/>
          <p:cNvGrpSpPr/>
          <p:nvPr/>
        </p:nvGrpSpPr>
        <p:grpSpPr>
          <a:xfrm>
            <a:off x="5855986" y="394315"/>
            <a:ext cx="2287914" cy="902186"/>
            <a:chOff x="5855986" y="394315"/>
            <a:chExt cx="2287914" cy="902186"/>
          </a:xfrm>
        </p:grpSpPr>
        <p:grpSp>
          <p:nvGrpSpPr>
            <p:cNvPr id="11" name="グループ化 4"/>
            <p:cNvGrpSpPr/>
            <p:nvPr/>
          </p:nvGrpSpPr>
          <p:grpSpPr>
            <a:xfrm>
              <a:off x="5860074" y="394315"/>
              <a:ext cx="2283826" cy="413249"/>
              <a:chOff x="0" y="2256209"/>
              <a:chExt cx="2283826" cy="413249"/>
            </a:xfrm>
          </p:grpSpPr>
          <p:sp>
            <p:nvSpPr>
              <p:cNvPr id="42" name="円/楕円 41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3" name="円/楕円 42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4" name="円/楕円 43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5" name="円/楕円 44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8" name="円/楕円 47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80" name="グループ化 4"/>
            <p:cNvGrpSpPr/>
            <p:nvPr/>
          </p:nvGrpSpPr>
          <p:grpSpPr>
            <a:xfrm>
              <a:off x="5855986" y="883252"/>
              <a:ext cx="1339150" cy="413249"/>
              <a:chOff x="0" y="2256209"/>
              <a:chExt cx="1339150" cy="413249"/>
            </a:xfrm>
          </p:grpSpPr>
          <p:sp>
            <p:nvSpPr>
              <p:cNvPr id="81" name="円/楕円 41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2" name="円/楕円 42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3" name="円/楕円 43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729848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463626" y="3120284"/>
            <a:ext cx="771530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１６－９＝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6061399" y="3044596"/>
            <a:ext cx="250033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７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36" name="直線コネクタ 35"/>
          <p:cNvCxnSpPr/>
          <p:nvPr/>
        </p:nvCxnSpPr>
        <p:spPr>
          <a:xfrm flipH="1">
            <a:off x="2191482" y="4530926"/>
            <a:ext cx="10376" cy="570091"/>
          </a:xfrm>
          <a:prstGeom prst="line">
            <a:avLst/>
          </a:prstGeom>
          <a:ln w="508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テキスト ボックス 36"/>
          <p:cNvSpPr txBox="1"/>
          <p:nvPr/>
        </p:nvSpPr>
        <p:spPr>
          <a:xfrm>
            <a:off x="1571620" y="4878515"/>
            <a:ext cx="114297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６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38" name="直線コネクタ 37"/>
          <p:cNvCxnSpPr/>
          <p:nvPr/>
        </p:nvCxnSpPr>
        <p:spPr>
          <a:xfrm flipV="1">
            <a:off x="1178695" y="3081763"/>
            <a:ext cx="1928826" cy="285752"/>
          </a:xfrm>
          <a:prstGeom prst="line">
            <a:avLst/>
          </a:prstGeom>
          <a:ln w="508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テキスト ボックス 40"/>
          <p:cNvSpPr txBox="1"/>
          <p:nvPr/>
        </p:nvSpPr>
        <p:spPr>
          <a:xfrm>
            <a:off x="2713204" y="2059038"/>
            <a:ext cx="279235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１０</a:t>
            </a:r>
          </a:p>
        </p:txBody>
      </p:sp>
      <p:sp>
        <p:nvSpPr>
          <p:cNvPr id="46" name="テキスト ボックス 45"/>
          <p:cNvSpPr txBox="1"/>
          <p:nvPr/>
        </p:nvSpPr>
        <p:spPr>
          <a:xfrm>
            <a:off x="3827722" y="4907900"/>
            <a:ext cx="135732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7" name="テキスト ボックス 46"/>
          <p:cNvSpPr txBox="1"/>
          <p:nvPr/>
        </p:nvSpPr>
        <p:spPr>
          <a:xfrm>
            <a:off x="2763609" y="4913580"/>
            <a:ext cx="114297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＋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49" name="直線矢印コネクタ 48"/>
          <p:cNvCxnSpPr/>
          <p:nvPr/>
        </p:nvCxnSpPr>
        <p:spPr>
          <a:xfrm flipV="1">
            <a:off x="4791639" y="4315199"/>
            <a:ext cx="1587862" cy="1321656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グループ化 17"/>
          <p:cNvGrpSpPr/>
          <p:nvPr/>
        </p:nvGrpSpPr>
        <p:grpSpPr>
          <a:xfrm>
            <a:off x="592489" y="394315"/>
            <a:ext cx="2283826" cy="1633780"/>
            <a:chOff x="357158" y="285728"/>
            <a:chExt cx="2283826" cy="1633780"/>
          </a:xfrm>
        </p:grpSpPr>
        <p:grpSp>
          <p:nvGrpSpPr>
            <p:cNvPr id="2" name="グループ化 4"/>
            <p:cNvGrpSpPr/>
            <p:nvPr/>
          </p:nvGrpSpPr>
          <p:grpSpPr>
            <a:xfrm>
              <a:off x="357158" y="285728"/>
              <a:ext cx="2283826" cy="413249"/>
              <a:chOff x="0" y="2256209"/>
              <a:chExt cx="2283826" cy="413249"/>
            </a:xfrm>
          </p:grpSpPr>
          <p:sp>
            <p:nvSpPr>
              <p:cNvPr id="6" name="円/楕円 5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" name="円/楕円 6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" name="円/楕円 7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" name="円/楕円 8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" name="円/楕円 9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3" name="グループ化 10"/>
            <p:cNvGrpSpPr/>
            <p:nvPr/>
          </p:nvGrpSpPr>
          <p:grpSpPr>
            <a:xfrm>
              <a:off x="357158" y="857232"/>
              <a:ext cx="2283826" cy="413249"/>
              <a:chOff x="0" y="2256209"/>
              <a:chExt cx="2283826" cy="413249"/>
            </a:xfrm>
          </p:grpSpPr>
          <p:sp>
            <p:nvSpPr>
              <p:cNvPr id="12" name="円/楕円 11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3" name="円/楕円 12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4" name="円/楕円 13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5" name="円/楕円 14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6" name="円/楕円 15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17" name="円/楕円 16"/>
            <p:cNvSpPr/>
            <p:nvPr/>
          </p:nvSpPr>
          <p:spPr>
            <a:xfrm>
              <a:off x="357158" y="1500174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2" name="円/楕円 51"/>
            <p:cNvSpPr/>
            <p:nvPr/>
          </p:nvSpPr>
          <p:spPr>
            <a:xfrm>
              <a:off x="805956" y="1500174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円/楕円 50"/>
            <p:cNvSpPr/>
            <p:nvPr/>
          </p:nvSpPr>
          <p:spPr>
            <a:xfrm>
              <a:off x="1285852" y="1500174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5" name="円/楕円 54"/>
            <p:cNvSpPr/>
            <p:nvPr/>
          </p:nvSpPr>
          <p:spPr>
            <a:xfrm>
              <a:off x="1743467" y="1500174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0" name="円/楕円 59"/>
            <p:cNvSpPr/>
            <p:nvPr/>
          </p:nvSpPr>
          <p:spPr>
            <a:xfrm>
              <a:off x="2230721" y="150625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61" name="グループ化 60"/>
          <p:cNvGrpSpPr/>
          <p:nvPr/>
        </p:nvGrpSpPr>
        <p:grpSpPr>
          <a:xfrm>
            <a:off x="3179365" y="391172"/>
            <a:ext cx="2283826" cy="984753"/>
            <a:chOff x="357158" y="285728"/>
            <a:chExt cx="2283826" cy="984753"/>
          </a:xfrm>
        </p:grpSpPr>
        <p:grpSp>
          <p:nvGrpSpPr>
            <p:cNvPr id="63" name="グループ化 4"/>
            <p:cNvGrpSpPr/>
            <p:nvPr/>
          </p:nvGrpSpPr>
          <p:grpSpPr>
            <a:xfrm>
              <a:off x="357158" y="285728"/>
              <a:ext cx="2283826" cy="413249"/>
              <a:chOff x="0" y="2256209"/>
              <a:chExt cx="2283826" cy="413249"/>
            </a:xfrm>
          </p:grpSpPr>
          <p:sp>
            <p:nvSpPr>
              <p:cNvPr id="75" name="円/楕円 5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6" name="円/楕円 6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7" name="円/楕円 7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8" name="円/楕円 8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9" name="円/楕円 9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64" name="グループ化 10"/>
            <p:cNvGrpSpPr/>
            <p:nvPr/>
          </p:nvGrpSpPr>
          <p:grpSpPr>
            <a:xfrm>
              <a:off x="357158" y="857232"/>
              <a:ext cx="1811488" cy="413249"/>
              <a:chOff x="0" y="2256209"/>
              <a:chExt cx="1811488" cy="413249"/>
            </a:xfrm>
          </p:grpSpPr>
          <p:sp>
            <p:nvSpPr>
              <p:cNvPr id="70" name="円/楕円 11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1" name="円/楕円 12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2" name="円/楕円 13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3" name="円/楕円 14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sp>
        <p:nvSpPr>
          <p:cNvPr id="54" name="円/楕円 5"/>
          <p:cNvSpPr/>
          <p:nvPr/>
        </p:nvSpPr>
        <p:spPr>
          <a:xfrm>
            <a:off x="592489" y="2097698"/>
            <a:ext cx="402650" cy="41324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1" name="グループ化 20"/>
          <p:cNvGrpSpPr/>
          <p:nvPr/>
        </p:nvGrpSpPr>
        <p:grpSpPr>
          <a:xfrm>
            <a:off x="5855986" y="394315"/>
            <a:ext cx="2287914" cy="902186"/>
            <a:chOff x="5855986" y="394315"/>
            <a:chExt cx="2287914" cy="902186"/>
          </a:xfrm>
        </p:grpSpPr>
        <p:grpSp>
          <p:nvGrpSpPr>
            <p:cNvPr id="11" name="グループ化 4"/>
            <p:cNvGrpSpPr/>
            <p:nvPr/>
          </p:nvGrpSpPr>
          <p:grpSpPr>
            <a:xfrm>
              <a:off x="5860074" y="394315"/>
              <a:ext cx="2283826" cy="413249"/>
              <a:chOff x="0" y="2256209"/>
              <a:chExt cx="2283826" cy="413249"/>
            </a:xfrm>
          </p:grpSpPr>
          <p:sp>
            <p:nvSpPr>
              <p:cNvPr id="42" name="円/楕円 41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3" name="円/楕円 42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4" name="円/楕円 43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5" name="円/楕円 44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8" name="円/楕円 47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80" name="グループ化 4"/>
            <p:cNvGrpSpPr/>
            <p:nvPr/>
          </p:nvGrpSpPr>
          <p:grpSpPr>
            <a:xfrm>
              <a:off x="5855986" y="883252"/>
              <a:ext cx="870900" cy="413249"/>
              <a:chOff x="0" y="2256209"/>
              <a:chExt cx="870900" cy="413249"/>
            </a:xfrm>
          </p:grpSpPr>
          <p:sp>
            <p:nvSpPr>
              <p:cNvPr id="81" name="円/楕円 41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2" name="円/楕円 42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5846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463626" y="3120284"/>
            <a:ext cx="771530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１４－６＝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6061399" y="3044596"/>
            <a:ext cx="250033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８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36" name="直線コネクタ 35"/>
          <p:cNvCxnSpPr/>
          <p:nvPr/>
        </p:nvCxnSpPr>
        <p:spPr>
          <a:xfrm flipH="1">
            <a:off x="2191482" y="4530926"/>
            <a:ext cx="10376" cy="570091"/>
          </a:xfrm>
          <a:prstGeom prst="line">
            <a:avLst/>
          </a:prstGeom>
          <a:ln w="508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テキスト ボックス 36"/>
          <p:cNvSpPr txBox="1"/>
          <p:nvPr/>
        </p:nvSpPr>
        <p:spPr>
          <a:xfrm>
            <a:off x="1571620" y="4878515"/>
            <a:ext cx="114297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４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38" name="直線コネクタ 37"/>
          <p:cNvCxnSpPr/>
          <p:nvPr/>
        </p:nvCxnSpPr>
        <p:spPr>
          <a:xfrm flipV="1">
            <a:off x="1178695" y="3081763"/>
            <a:ext cx="1928826" cy="285752"/>
          </a:xfrm>
          <a:prstGeom prst="line">
            <a:avLst/>
          </a:prstGeom>
          <a:ln w="508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テキスト ボックス 40"/>
          <p:cNvSpPr txBox="1"/>
          <p:nvPr/>
        </p:nvSpPr>
        <p:spPr>
          <a:xfrm>
            <a:off x="2713204" y="2059038"/>
            <a:ext cx="279235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１０</a:t>
            </a:r>
          </a:p>
        </p:txBody>
      </p:sp>
      <p:sp>
        <p:nvSpPr>
          <p:cNvPr id="46" name="テキスト ボックス 45"/>
          <p:cNvSpPr txBox="1"/>
          <p:nvPr/>
        </p:nvSpPr>
        <p:spPr>
          <a:xfrm>
            <a:off x="3827722" y="4907900"/>
            <a:ext cx="135732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４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7" name="テキスト ボックス 46"/>
          <p:cNvSpPr txBox="1"/>
          <p:nvPr/>
        </p:nvSpPr>
        <p:spPr>
          <a:xfrm>
            <a:off x="2763609" y="4913580"/>
            <a:ext cx="114297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＋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49" name="直線矢印コネクタ 48"/>
          <p:cNvCxnSpPr/>
          <p:nvPr/>
        </p:nvCxnSpPr>
        <p:spPr>
          <a:xfrm flipV="1">
            <a:off x="4791639" y="4315199"/>
            <a:ext cx="1587862" cy="1321656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グループ化 17"/>
          <p:cNvGrpSpPr/>
          <p:nvPr/>
        </p:nvGrpSpPr>
        <p:grpSpPr>
          <a:xfrm>
            <a:off x="592489" y="394315"/>
            <a:ext cx="2283826" cy="1627695"/>
            <a:chOff x="357158" y="285728"/>
            <a:chExt cx="2283826" cy="1627695"/>
          </a:xfrm>
        </p:grpSpPr>
        <p:grpSp>
          <p:nvGrpSpPr>
            <p:cNvPr id="2" name="グループ化 4"/>
            <p:cNvGrpSpPr/>
            <p:nvPr/>
          </p:nvGrpSpPr>
          <p:grpSpPr>
            <a:xfrm>
              <a:off x="357158" y="285728"/>
              <a:ext cx="2283826" cy="413249"/>
              <a:chOff x="0" y="2256209"/>
              <a:chExt cx="2283826" cy="413249"/>
            </a:xfrm>
          </p:grpSpPr>
          <p:sp>
            <p:nvSpPr>
              <p:cNvPr id="6" name="円/楕円 5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" name="円/楕円 6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" name="円/楕円 7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" name="円/楕円 8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" name="円/楕円 9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3" name="グループ化 10"/>
            <p:cNvGrpSpPr/>
            <p:nvPr/>
          </p:nvGrpSpPr>
          <p:grpSpPr>
            <a:xfrm>
              <a:off x="357158" y="857232"/>
              <a:ext cx="2283826" cy="413249"/>
              <a:chOff x="0" y="2256209"/>
              <a:chExt cx="2283826" cy="413249"/>
            </a:xfrm>
          </p:grpSpPr>
          <p:sp>
            <p:nvSpPr>
              <p:cNvPr id="12" name="円/楕円 11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3" name="円/楕円 12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4" name="円/楕円 13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5" name="円/楕円 14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6" name="円/楕円 15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17" name="円/楕円 16"/>
            <p:cNvSpPr/>
            <p:nvPr/>
          </p:nvSpPr>
          <p:spPr>
            <a:xfrm>
              <a:off x="357158" y="1500174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2" name="円/楕円 51"/>
            <p:cNvSpPr/>
            <p:nvPr/>
          </p:nvSpPr>
          <p:spPr>
            <a:xfrm>
              <a:off x="805956" y="1500174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円/楕円 50"/>
            <p:cNvSpPr/>
            <p:nvPr/>
          </p:nvSpPr>
          <p:spPr>
            <a:xfrm>
              <a:off x="1285852" y="1500174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5" name="円/楕円 54"/>
            <p:cNvSpPr/>
            <p:nvPr/>
          </p:nvSpPr>
          <p:spPr>
            <a:xfrm>
              <a:off x="1743467" y="1500174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61" name="グループ化 60"/>
          <p:cNvGrpSpPr/>
          <p:nvPr/>
        </p:nvGrpSpPr>
        <p:grpSpPr>
          <a:xfrm>
            <a:off x="3179365" y="391172"/>
            <a:ext cx="2283826" cy="984753"/>
            <a:chOff x="357158" y="285728"/>
            <a:chExt cx="2283826" cy="984753"/>
          </a:xfrm>
        </p:grpSpPr>
        <p:grpSp>
          <p:nvGrpSpPr>
            <p:cNvPr id="63" name="グループ化 4"/>
            <p:cNvGrpSpPr/>
            <p:nvPr/>
          </p:nvGrpSpPr>
          <p:grpSpPr>
            <a:xfrm>
              <a:off x="357158" y="285728"/>
              <a:ext cx="2283826" cy="413249"/>
              <a:chOff x="0" y="2256209"/>
              <a:chExt cx="2283826" cy="413249"/>
            </a:xfrm>
          </p:grpSpPr>
          <p:sp>
            <p:nvSpPr>
              <p:cNvPr id="75" name="円/楕円 5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6" name="円/楕円 6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7" name="円/楕円 7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8" name="円/楕円 8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9" name="円/楕円 9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70" name="円/楕円 11"/>
            <p:cNvSpPr/>
            <p:nvPr/>
          </p:nvSpPr>
          <p:spPr>
            <a:xfrm>
              <a:off x="357158" y="857232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1" name="グループ化 20"/>
          <p:cNvGrpSpPr/>
          <p:nvPr/>
        </p:nvGrpSpPr>
        <p:grpSpPr>
          <a:xfrm>
            <a:off x="5855986" y="394315"/>
            <a:ext cx="2287914" cy="902186"/>
            <a:chOff x="5855986" y="394315"/>
            <a:chExt cx="2287914" cy="902186"/>
          </a:xfrm>
        </p:grpSpPr>
        <p:grpSp>
          <p:nvGrpSpPr>
            <p:cNvPr id="11" name="グループ化 4"/>
            <p:cNvGrpSpPr/>
            <p:nvPr/>
          </p:nvGrpSpPr>
          <p:grpSpPr>
            <a:xfrm>
              <a:off x="5860074" y="394315"/>
              <a:ext cx="2283826" cy="413249"/>
              <a:chOff x="0" y="2256209"/>
              <a:chExt cx="2283826" cy="413249"/>
            </a:xfrm>
          </p:grpSpPr>
          <p:sp>
            <p:nvSpPr>
              <p:cNvPr id="42" name="円/楕円 41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3" name="円/楕円 42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4" name="円/楕円 43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5" name="円/楕円 44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8" name="円/楕円 47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80" name="グループ化 4"/>
            <p:cNvGrpSpPr/>
            <p:nvPr/>
          </p:nvGrpSpPr>
          <p:grpSpPr>
            <a:xfrm>
              <a:off x="5855986" y="883252"/>
              <a:ext cx="1339150" cy="413249"/>
              <a:chOff x="0" y="2256209"/>
              <a:chExt cx="1339150" cy="413249"/>
            </a:xfrm>
          </p:grpSpPr>
          <p:sp>
            <p:nvSpPr>
              <p:cNvPr id="81" name="円/楕円 41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2" name="円/楕円 42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3" name="円/楕円 43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71477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463626" y="3120284"/>
            <a:ext cx="771530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１４－８＝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6061399" y="3044596"/>
            <a:ext cx="250033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６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36" name="直線コネクタ 35"/>
          <p:cNvCxnSpPr/>
          <p:nvPr/>
        </p:nvCxnSpPr>
        <p:spPr>
          <a:xfrm flipH="1">
            <a:off x="2191482" y="4530926"/>
            <a:ext cx="10376" cy="570091"/>
          </a:xfrm>
          <a:prstGeom prst="line">
            <a:avLst/>
          </a:prstGeom>
          <a:ln w="508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テキスト ボックス 36"/>
          <p:cNvSpPr txBox="1"/>
          <p:nvPr/>
        </p:nvSpPr>
        <p:spPr>
          <a:xfrm>
            <a:off x="1571620" y="4878515"/>
            <a:ext cx="114297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４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38" name="直線コネクタ 37"/>
          <p:cNvCxnSpPr/>
          <p:nvPr/>
        </p:nvCxnSpPr>
        <p:spPr>
          <a:xfrm flipV="1">
            <a:off x="1178695" y="3081763"/>
            <a:ext cx="1928826" cy="285752"/>
          </a:xfrm>
          <a:prstGeom prst="line">
            <a:avLst/>
          </a:prstGeom>
          <a:ln w="508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テキスト ボックス 40"/>
          <p:cNvSpPr txBox="1"/>
          <p:nvPr/>
        </p:nvSpPr>
        <p:spPr>
          <a:xfrm>
            <a:off x="2713204" y="2059038"/>
            <a:ext cx="279235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１０</a:t>
            </a:r>
          </a:p>
        </p:txBody>
      </p:sp>
      <p:sp>
        <p:nvSpPr>
          <p:cNvPr id="46" name="テキスト ボックス 45"/>
          <p:cNvSpPr txBox="1"/>
          <p:nvPr/>
        </p:nvSpPr>
        <p:spPr>
          <a:xfrm>
            <a:off x="3827722" y="4907900"/>
            <a:ext cx="135732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7" name="テキスト ボックス 46"/>
          <p:cNvSpPr txBox="1"/>
          <p:nvPr/>
        </p:nvSpPr>
        <p:spPr>
          <a:xfrm>
            <a:off x="2763609" y="4913580"/>
            <a:ext cx="114297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＋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49" name="直線矢印コネクタ 48"/>
          <p:cNvCxnSpPr/>
          <p:nvPr/>
        </p:nvCxnSpPr>
        <p:spPr>
          <a:xfrm flipV="1">
            <a:off x="4791639" y="4315199"/>
            <a:ext cx="1587862" cy="1321656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グループ化 17"/>
          <p:cNvGrpSpPr/>
          <p:nvPr/>
        </p:nvGrpSpPr>
        <p:grpSpPr>
          <a:xfrm>
            <a:off x="592489" y="394315"/>
            <a:ext cx="2283826" cy="1627695"/>
            <a:chOff x="357158" y="285728"/>
            <a:chExt cx="2283826" cy="1627695"/>
          </a:xfrm>
        </p:grpSpPr>
        <p:grpSp>
          <p:nvGrpSpPr>
            <p:cNvPr id="2" name="グループ化 4"/>
            <p:cNvGrpSpPr/>
            <p:nvPr/>
          </p:nvGrpSpPr>
          <p:grpSpPr>
            <a:xfrm>
              <a:off x="357158" y="285728"/>
              <a:ext cx="2283826" cy="413249"/>
              <a:chOff x="0" y="2256209"/>
              <a:chExt cx="2283826" cy="413249"/>
            </a:xfrm>
          </p:grpSpPr>
          <p:sp>
            <p:nvSpPr>
              <p:cNvPr id="6" name="円/楕円 5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" name="円/楕円 6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" name="円/楕円 7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" name="円/楕円 8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" name="円/楕円 9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3" name="グループ化 10"/>
            <p:cNvGrpSpPr/>
            <p:nvPr/>
          </p:nvGrpSpPr>
          <p:grpSpPr>
            <a:xfrm>
              <a:off x="357158" y="857232"/>
              <a:ext cx="2283826" cy="413249"/>
              <a:chOff x="0" y="2256209"/>
              <a:chExt cx="2283826" cy="413249"/>
            </a:xfrm>
          </p:grpSpPr>
          <p:sp>
            <p:nvSpPr>
              <p:cNvPr id="12" name="円/楕円 11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3" name="円/楕円 12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4" name="円/楕円 13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5" name="円/楕円 14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6" name="円/楕円 15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17" name="円/楕円 16"/>
            <p:cNvSpPr/>
            <p:nvPr/>
          </p:nvSpPr>
          <p:spPr>
            <a:xfrm>
              <a:off x="357158" y="1500174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2" name="円/楕円 51"/>
            <p:cNvSpPr/>
            <p:nvPr/>
          </p:nvSpPr>
          <p:spPr>
            <a:xfrm>
              <a:off x="805956" y="1500174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円/楕円 50"/>
            <p:cNvSpPr/>
            <p:nvPr/>
          </p:nvSpPr>
          <p:spPr>
            <a:xfrm>
              <a:off x="1285852" y="1500174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5" name="円/楕円 54"/>
            <p:cNvSpPr/>
            <p:nvPr/>
          </p:nvSpPr>
          <p:spPr>
            <a:xfrm>
              <a:off x="1743467" y="1500174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61" name="グループ化 60"/>
          <p:cNvGrpSpPr/>
          <p:nvPr/>
        </p:nvGrpSpPr>
        <p:grpSpPr>
          <a:xfrm>
            <a:off x="3179365" y="391172"/>
            <a:ext cx="2283826" cy="984753"/>
            <a:chOff x="357158" y="285728"/>
            <a:chExt cx="2283826" cy="984753"/>
          </a:xfrm>
        </p:grpSpPr>
        <p:grpSp>
          <p:nvGrpSpPr>
            <p:cNvPr id="63" name="グループ化 4"/>
            <p:cNvGrpSpPr/>
            <p:nvPr/>
          </p:nvGrpSpPr>
          <p:grpSpPr>
            <a:xfrm>
              <a:off x="357158" y="285728"/>
              <a:ext cx="2283826" cy="413249"/>
              <a:chOff x="0" y="2256209"/>
              <a:chExt cx="2283826" cy="413249"/>
            </a:xfrm>
          </p:grpSpPr>
          <p:sp>
            <p:nvSpPr>
              <p:cNvPr id="75" name="円/楕円 5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6" name="円/楕円 6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7" name="円/楕円 7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8" name="円/楕円 8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9" name="円/楕円 9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64" name="グループ化 10"/>
            <p:cNvGrpSpPr/>
            <p:nvPr/>
          </p:nvGrpSpPr>
          <p:grpSpPr>
            <a:xfrm>
              <a:off x="357158" y="857232"/>
              <a:ext cx="1339150" cy="413249"/>
              <a:chOff x="0" y="2256209"/>
              <a:chExt cx="1339150" cy="413249"/>
            </a:xfrm>
          </p:grpSpPr>
          <p:sp>
            <p:nvSpPr>
              <p:cNvPr id="70" name="円/楕円 11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1" name="円/楕円 12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2" name="円/楕円 13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grpSp>
        <p:nvGrpSpPr>
          <p:cNvPr id="21" name="グループ化 20"/>
          <p:cNvGrpSpPr/>
          <p:nvPr/>
        </p:nvGrpSpPr>
        <p:grpSpPr>
          <a:xfrm>
            <a:off x="5855986" y="394315"/>
            <a:ext cx="2287914" cy="902186"/>
            <a:chOff x="5855986" y="394315"/>
            <a:chExt cx="2287914" cy="902186"/>
          </a:xfrm>
        </p:grpSpPr>
        <p:grpSp>
          <p:nvGrpSpPr>
            <p:cNvPr id="11" name="グループ化 4"/>
            <p:cNvGrpSpPr/>
            <p:nvPr/>
          </p:nvGrpSpPr>
          <p:grpSpPr>
            <a:xfrm>
              <a:off x="5860074" y="394315"/>
              <a:ext cx="2283826" cy="413249"/>
              <a:chOff x="0" y="2256209"/>
              <a:chExt cx="2283826" cy="413249"/>
            </a:xfrm>
          </p:grpSpPr>
          <p:sp>
            <p:nvSpPr>
              <p:cNvPr id="42" name="円/楕円 41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3" name="円/楕円 42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4" name="円/楕円 43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5" name="円/楕円 44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8" name="円/楕円 47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81" name="円/楕円 41"/>
            <p:cNvSpPr/>
            <p:nvPr/>
          </p:nvSpPr>
          <p:spPr>
            <a:xfrm>
              <a:off x="5855986" y="883252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975231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463626" y="3120284"/>
            <a:ext cx="771530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１５－６＝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6061399" y="3044596"/>
            <a:ext cx="250033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９</a:t>
            </a:r>
          </a:p>
        </p:txBody>
      </p:sp>
      <p:cxnSp>
        <p:nvCxnSpPr>
          <p:cNvPr id="36" name="直線コネクタ 35"/>
          <p:cNvCxnSpPr/>
          <p:nvPr/>
        </p:nvCxnSpPr>
        <p:spPr>
          <a:xfrm flipH="1">
            <a:off x="2191482" y="4530926"/>
            <a:ext cx="10376" cy="570091"/>
          </a:xfrm>
          <a:prstGeom prst="line">
            <a:avLst/>
          </a:prstGeom>
          <a:ln w="508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テキスト ボックス 36"/>
          <p:cNvSpPr txBox="1"/>
          <p:nvPr/>
        </p:nvSpPr>
        <p:spPr>
          <a:xfrm>
            <a:off x="1571620" y="4878515"/>
            <a:ext cx="114297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５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38" name="直線コネクタ 37"/>
          <p:cNvCxnSpPr/>
          <p:nvPr/>
        </p:nvCxnSpPr>
        <p:spPr>
          <a:xfrm flipV="1">
            <a:off x="1178695" y="3081763"/>
            <a:ext cx="1928826" cy="285752"/>
          </a:xfrm>
          <a:prstGeom prst="line">
            <a:avLst/>
          </a:prstGeom>
          <a:ln w="508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テキスト ボックス 40"/>
          <p:cNvSpPr txBox="1"/>
          <p:nvPr/>
        </p:nvSpPr>
        <p:spPr>
          <a:xfrm>
            <a:off x="2713204" y="2059038"/>
            <a:ext cx="279235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１０</a:t>
            </a:r>
          </a:p>
        </p:txBody>
      </p:sp>
      <p:sp>
        <p:nvSpPr>
          <p:cNvPr id="46" name="テキスト ボックス 45"/>
          <p:cNvSpPr txBox="1"/>
          <p:nvPr/>
        </p:nvSpPr>
        <p:spPr>
          <a:xfrm>
            <a:off x="3827722" y="4907900"/>
            <a:ext cx="135732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４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7" name="テキスト ボックス 46"/>
          <p:cNvSpPr txBox="1"/>
          <p:nvPr/>
        </p:nvSpPr>
        <p:spPr>
          <a:xfrm>
            <a:off x="2763609" y="4913580"/>
            <a:ext cx="114297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＋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49" name="直線矢印コネクタ 48"/>
          <p:cNvCxnSpPr/>
          <p:nvPr/>
        </p:nvCxnSpPr>
        <p:spPr>
          <a:xfrm flipV="1">
            <a:off x="4791639" y="4315199"/>
            <a:ext cx="1587862" cy="1321656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グループ化 17"/>
          <p:cNvGrpSpPr/>
          <p:nvPr/>
        </p:nvGrpSpPr>
        <p:grpSpPr>
          <a:xfrm>
            <a:off x="592489" y="394315"/>
            <a:ext cx="2283826" cy="1633780"/>
            <a:chOff x="357158" y="285728"/>
            <a:chExt cx="2283826" cy="1633780"/>
          </a:xfrm>
        </p:grpSpPr>
        <p:grpSp>
          <p:nvGrpSpPr>
            <p:cNvPr id="2" name="グループ化 4"/>
            <p:cNvGrpSpPr/>
            <p:nvPr/>
          </p:nvGrpSpPr>
          <p:grpSpPr>
            <a:xfrm>
              <a:off x="357158" y="285728"/>
              <a:ext cx="2283826" cy="413249"/>
              <a:chOff x="0" y="2256209"/>
              <a:chExt cx="2283826" cy="413249"/>
            </a:xfrm>
          </p:grpSpPr>
          <p:sp>
            <p:nvSpPr>
              <p:cNvPr id="6" name="円/楕円 5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" name="円/楕円 6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" name="円/楕円 7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" name="円/楕円 8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" name="円/楕円 9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3" name="グループ化 10"/>
            <p:cNvGrpSpPr/>
            <p:nvPr/>
          </p:nvGrpSpPr>
          <p:grpSpPr>
            <a:xfrm>
              <a:off x="357158" y="857232"/>
              <a:ext cx="2283826" cy="413249"/>
              <a:chOff x="0" y="2256209"/>
              <a:chExt cx="2283826" cy="413249"/>
            </a:xfrm>
          </p:grpSpPr>
          <p:sp>
            <p:nvSpPr>
              <p:cNvPr id="12" name="円/楕円 11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3" name="円/楕円 12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4" name="円/楕円 13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5" name="円/楕円 14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6" name="円/楕円 15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17" name="円/楕円 16"/>
            <p:cNvSpPr/>
            <p:nvPr/>
          </p:nvSpPr>
          <p:spPr>
            <a:xfrm>
              <a:off x="357158" y="1500174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2" name="円/楕円 51"/>
            <p:cNvSpPr/>
            <p:nvPr/>
          </p:nvSpPr>
          <p:spPr>
            <a:xfrm>
              <a:off x="805956" y="1500174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円/楕円 50"/>
            <p:cNvSpPr/>
            <p:nvPr/>
          </p:nvSpPr>
          <p:spPr>
            <a:xfrm>
              <a:off x="1285852" y="1500174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5" name="円/楕円 54"/>
            <p:cNvSpPr/>
            <p:nvPr/>
          </p:nvSpPr>
          <p:spPr>
            <a:xfrm>
              <a:off x="1743467" y="1500174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0" name="円/楕円 59"/>
            <p:cNvSpPr/>
            <p:nvPr/>
          </p:nvSpPr>
          <p:spPr>
            <a:xfrm>
              <a:off x="2230721" y="150625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61" name="グループ化 60"/>
          <p:cNvGrpSpPr/>
          <p:nvPr/>
        </p:nvGrpSpPr>
        <p:grpSpPr>
          <a:xfrm>
            <a:off x="3179365" y="391172"/>
            <a:ext cx="2283826" cy="984753"/>
            <a:chOff x="357158" y="285728"/>
            <a:chExt cx="2283826" cy="984753"/>
          </a:xfrm>
        </p:grpSpPr>
        <p:grpSp>
          <p:nvGrpSpPr>
            <p:cNvPr id="63" name="グループ化 4"/>
            <p:cNvGrpSpPr/>
            <p:nvPr/>
          </p:nvGrpSpPr>
          <p:grpSpPr>
            <a:xfrm>
              <a:off x="357158" y="285728"/>
              <a:ext cx="2283826" cy="413249"/>
              <a:chOff x="0" y="2256209"/>
              <a:chExt cx="2283826" cy="413249"/>
            </a:xfrm>
          </p:grpSpPr>
          <p:sp>
            <p:nvSpPr>
              <p:cNvPr id="75" name="円/楕円 5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6" name="円/楕円 6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7" name="円/楕円 7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8" name="円/楕円 8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9" name="円/楕円 9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70" name="円/楕円 11"/>
            <p:cNvSpPr/>
            <p:nvPr/>
          </p:nvSpPr>
          <p:spPr>
            <a:xfrm>
              <a:off x="357158" y="857232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1" name="グループ化 20"/>
          <p:cNvGrpSpPr/>
          <p:nvPr/>
        </p:nvGrpSpPr>
        <p:grpSpPr>
          <a:xfrm>
            <a:off x="5855986" y="394315"/>
            <a:ext cx="2287914" cy="902186"/>
            <a:chOff x="5855986" y="394315"/>
            <a:chExt cx="2287914" cy="902186"/>
          </a:xfrm>
        </p:grpSpPr>
        <p:grpSp>
          <p:nvGrpSpPr>
            <p:cNvPr id="11" name="グループ化 4"/>
            <p:cNvGrpSpPr/>
            <p:nvPr/>
          </p:nvGrpSpPr>
          <p:grpSpPr>
            <a:xfrm>
              <a:off x="5860074" y="394315"/>
              <a:ext cx="2283826" cy="413249"/>
              <a:chOff x="0" y="2256209"/>
              <a:chExt cx="2283826" cy="413249"/>
            </a:xfrm>
          </p:grpSpPr>
          <p:sp>
            <p:nvSpPr>
              <p:cNvPr id="42" name="円/楕円 41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3" name="円/楕円 42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4" name="円/楕円 43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5" name="円/楕円 44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8" name="円/楕円 47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80" name="グループ化 4"/>
            <p:cNvGrpSpPr/>
            <p:nvPr/>
          </p:nvGrpSpPr>
          <p:grpSpPr>
            <a:xfrm>
              <a:off x="5855986" y="883252"/>
              <a:ext cx="1811488" cy="413249"/>
              <a:chOff x="0" y="2256209"/>
              <a:chExt cx="1811488" cy="413249"/>
            </a:xfrm>
          </p:grpSpPr>
          <p:sp>
            <p:nvSpPr>
              <p:cNvPr id="81" name="円/楕円 41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2" name="円/楕円 42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3" name="円/楕円 43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4" name="円/楕円 44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80647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463626" y="3120284"/>
            <a:ext cx="771530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１２－４＝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6061399" y="3044596"/>
            <a:ext cx="250033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８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36" name="直線コネクタ 35"/>
          <p:cNvCxnSpPr/>
          <p:nvPr/>
        </p:nvCxnSpPr>
        <p:spPr>
          <a:xfrm flipH="1">
            <a:off x="2191482" y="4530926"/>
            <a:ext cx="10376" cy="570091"/>
          </a:xfrm>
          <a:prstGeom prst="line">
            <a:avLst/>
          </a:prstGeom>
          <a:ln w="508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テキスト ボックス 36"/>
          <p:cNvSpPr txBox="1"/>
          <p:nvPr/>
        </p:nvSpPr>
        <p:spPr>
          <a:xfrm>
            <a:off x="1571620" y="4878515"/>
            <a:ext cx="114297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38" name="直線コネクタ 37"/>
          <p:cNvCxnSpPr/>
          <p:nvPr/>
        </p:nvCxnSpPr>
        <p:spPr>
          <a:xfrm flipV="1">
            <a:off x="1178695" y="3081763"/>
            <a:ext cx="1928826" cy="285752"/>
          </a:xfrm>
          <a:prstGeom prst="line">
            <a:avLst/>
          </a:prstGeom>
          <a:ln w="508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テキスト ボックス 40"/>
          <p:cNvSpPr txBox="1"/>
          <p:nvPr/>
        </p:nvSpPr>
        <p:spPr>
          <a:xfrm>
            <a:off x="2713204" y="2059038"/>
            <a:ext cx="279235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１０</a:t>
            </a:r>
          </a:p>
        </p:txBody>
      </p:sp>
      <p:sp>
        <p:nvSpPr>
          <p:cNvPr id="46" name="テキスト ボックス 45"/>
          <p:cNvSpPr txBox="1"/>
          <p:nvPr/>
        </p:nvSpPr>
        <p:spPr>
          <a:xfrm>
            <a:off x="3827722" y="4907900"/>
            <a:ext cx="135732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６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7" name="テキスト ボックス 46"/>
          <p:cNvSpPr txBox="1"/>
          <p:nvPr/>
        </p:nvSpPr>
        <p:spPr>
          <a:xfrm>
            <a:off x="2763609" y="4913580"/>
            <a:ext cx="114297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＋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49" name="直線矢印コネクタ 48"/>
          <p:cNvCxnSpPr/>
          <p:nvPr/>
        </p:nvCxnSpPr>
        <p:spPr>
          <a:xfrm flipV="1">
            <a:off x="4791639" y="4315199"/>
            <a:ext cx="1587862" cy="1321656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グループ化 17"/>
          <p:cNvGrpSpPr/>
          <p:nvPr/>
        </p:nvGrpSpPr>
        <p:grpSpPr>
          <a:xfrm>
            <a:off x="592489" y="394315"/>
            <a:ext cx="2283826" cy="1627695"/>
            <a:chOff x="357158" y="285728"/>
            <a:chExt cx="2283826" cy="1627695"/>
          </a:xfrm>
        </p:grpSpPr>
        <p:grpSp>
          <p:nvGrpSpPr>
            <p:cNvPr id="2" name="グループ化 4"/>
            <p:cNvGrpSpPr/>
            <p:nvPr/>
          </p:nvGrpSpPr>
          <p:grpSpPr>
            <a:xfrm>
              <a:off x="357158" y="285728"/>
              <a:ext cx="2283826" cy="413249"/>
              <a:chOff x="0" y="2256209"/>
              <a:chExt cx="2283826" cy="413249"/>
            </a:xfrm>
          </p:grpSpPr>
          <p:sp>
            <p:nvSpPr>
              <p:cNvPr id="6" name="円/楕円 5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" name="円/楕円 6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" name="円/楕円 7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" name="円/楕円 8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" name="円/楕円 9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3" name="グループ化 10"/>
            <p:cNvGrpSpPr/>
            <p:nvPr/>
          </p:nvGrpSpPr>
          <p:grpSpPr>
            <a:xfrm>
              <a:off x="357158" y="857232"/>
              <a:ext cx="2283826" cy="413249"/>
              <a:chOff x="0" y="2256209"/>
              <a:chExt cx="2283826" cy="413249"/>
            </a:xfrm>
          </p:grpSpPr>
          <p:sp>
            <p:nvSpPr>
              <p:cNvPr id="12" name="円/楕円 11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3" name="円/楕円 12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4" name="円/楕円 13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5" name="円/楕円 14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6" name="円/楕円 15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17" name="円/楕円 16"/>
            <p:cNvSpPr/>
            <p:nvPr/>
          </p:nvSpPr>
          <p:spPr>
            <a:xfrm>
              <a:off x="357158" y="1500174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2" name="円/楕円 51"/>
            <p:cNvSpPr/>
            <p:nvPr/>
          </p:nvSpPr>
          <p:spPr>
            <a:xfrm>
              <a:off x="805956" y="1500174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63" name="グループ化 4"/>
          <p:cNvGrpSpPr/>
          <p:nvPr/>
        </p:nvGrpSpPr>
        <p:grpSpPr>
          <a:xfrm>
            <a:off x="3179365" y="391172"/>
            <a:ext cx="1811488" cy="413249"/>
            <a:chOff x="0" y="2256209"/>
            <a:chExt cx="1811488" cy="413249"/>
          </a:xfrm>
        </p:grpSpPr>
        <p:sp>
          <p:nvSpPr>
            <p:cNvPr id="75" name="円/楕円 5"/>
            <p:cNvSpPr/>
            <p:nvPr/>
          </p:nvSpPr>
          <p:spPr>
            <a:xfrm>
              <a:off x="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6" name="円/楕円 6"/>
            <p:cNvSpPr/>
            <p:nvPr/>
          </p:nvSpPr>
          <p:spPr>
            <a:xfrm>
              <a:off x="46825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7" name="円/楕円 7"/>
            <p:cNvSpPr/>
            <p:nvPr/>
          </p:nvSpPr>
          <p:spPr>
            <a:xfrm>
              <a:off x="93650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8" name="円/楕円 8"/>
            <p:cNvSpPr/>
            <p:nvPr/>
          </p:nvSpPr>
          <p:spPr>
            <a:xfrm>
              <a:off x="1408838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0" name="グループ化 19"/>
          <p:cNvGrpSpPr/>
          <p:nvPr/>
        </p:nvGrpSpPr>
        <p:grpSpPr>
          <a:xfrm>
            <a:off x="5855986" y="394315"/>
            <a:ext cx="2287914" cy="978671"/>
            <a:chOff x="5855986" y="394315"/>
            <a:chExt cx="2287914" cy="978671"/>
          </a:xfrm>
        </p:grpSpPr>
        <p:grpSp>
          <p:nvGrpSpPr>
            <p:cNvPr id="11" name="グループ化 4"/>
            <p:cNvGrpSpPr/>
            <p:nvPr/>
          </p:nvGrpSpPr>
          <p:grpSpPr>
            <a:xfrm>
              <a:off x="5860074" y="394315"/>
              <a:ext cx="2283826" cy="413249"/>
              <a:chOff x="0" y="2256209"/>
              <a:chExt cx="2283826" cy="413249"/>
            </a:xfrm>
          </p:grpSpPr>
          <p:sp>
            <p:nvSpPr>
              <p:cNvPr id="42" name="円/楕円 41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3" name="円/楕円 42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4" name="円/楕円 43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5" name="円/楕円 44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8" name="円/楕円 47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50" name="グループ化 4"/>
            <p:cNvGrpSpPr/>
            <p:nvPr/>
          </p:nvGrpSpPr>
          <p:grpSpPr>
            <a:xfrm>
              <a:off x="5855986" y="959737"/>
              <a:ext cx="1339150" cy="413249"/>
              <a:chOff x="0" y="2256209"/>
              <a:chExt cx="1339150" cy="413249"/>
            </a:xfrm>
          </p:grpSpPr>
          <p:sp>
            <p:nvSpPr>
              <p:cNvPr id="53" name="円/楕円 5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4" name="円/楕円 6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6" name="円/楕円 7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719027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463626" y="3120284"/>
            <a:ext cx="771530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１３－７＝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6061399" y="3044596"/>
            <a:ext cx="250033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６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36" name="直線コネクタ 35"/>
          <p:cNvCxnSpPr/>
          <p:nvPr/>
        </p:nvCxnSpPr>
        <p:spPr>
          <a:xfrm flipH="1">
            <a:off x="2191482" y="4530926"/>
            <a:ext cx="10376" cy="570091"/>
          </a:xfrm>
          <a:prstGeom prst="line">
            <a:avLst/>
          </a:prstGeom>
          <a:ln w="508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テキスト ボックス 36"/>
          <p:cNvSpPr txBox="1"/>
          <p:nvPr/>
        </p:nvSpPr>
        <p:spPr>
          <a:xfrm>
            <a:off x="1571620" y="4878515"/>
            <a:ext cx="114297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３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38" name="直線コネクタ 37"/>
          <p:cNvCxnSpPr/>
          <p:nvPr/>
        </p:nvCxnSpPr>
        <p:spPr>
          <a:xfrm flipV="1">
            <a:off x="1178695" y="3081763"/>
            <a:ext cx="1928826" cy="285752"/>
          </a:xfrm>
          <a:prstGeom prst="line">
            <a:avLst/>
          </a:prstGeom>
          <a:ln w="508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テキスト ボックス 40"/>
          <p:cNvSpPr txBox="1"/>
          <p:nvPr/>
        </p:nvSpPr>
        <p:spPr>
          <a:xfrm>
            <a:off x="2713204" y="2059038"/>
            <a:ext cx="279235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１０</a:t>
            </a:r>
          </a:p>
        </p:txBody>
      </p:sp>
      <p:sp>
        <p:nvSpPr>
          <p:cNvPr id="46" name="テキスト ボックス 45"/>
          <p:cNvSpPr txBox="1"/>
          <p:nvPr/>
        </p:nvSpPr>
        <p:spPr>
          <a:xfrm>
            <a:off x="3827722" y="4907900"/>
            <a:ext cx="135732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３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7" name="テキスト ボックス 46"/>
          <p:cNvSpPr txBox="1"/>
          <p:nvPr/>
        </p:nvSpPr>
        <p:spPr>
          <a:xfrm>
            <a:off x="2763609" y="4913580"/>
            <a:ext cx="114297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＋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49" name="直線矢印コネクタ 48"/>
          <p:cNvCxnSpPr/>
          <p:nvPr/>
        </p:nvCxnSpPr>
        <p:spPr>
          <a:xfrm flipV="1">
            <a:off x="4791639" y="4315199"/>
            <a:ext cx="1587862" cy="1321656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グループ化 17"/>
          <p:cNvGrpSpPr/>
          <p:nvPr/>
        </p:nvGrpSpPr>
        <p:grpSpPr>
          <a:xfrm>
            <a:off x="592489" y="394315"/>
            <a:ext cx="2283826" cy="1627695"/>
            <a:chOff x="357158" y="285728"/>
            <a:chExt cx="2283826" cy="1627695"/>
          </a:xfrm>
        </p:grpSpPr>
        <p:grpSp>
          <p:nvGrpSpPr>
            <p:cNvPr id="2" name="グループ化 4"/>
            <p:cNvGrpSpPr/>
            <p:nvPr/>
          </p:nvGrpSpPr>
          <p:grpSpPr>
            <a:xfrm>
              <a:off x="357158" y="285728"/>
              <a:ext cx="2283826" cy="413249"/>
              <a:chOff x="0" y="2256209"/>
              <a:chExt cx="2283826" cy="413249"/>
            </a:xfrm>
          </p:grpSpPr>
          <p:sp>
            <p:nvSpPr>
              <p:cNvPr id="6" name="円/楕円 5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" name="円/楕円 6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" name="円/楕円 7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" name="円/楕円 8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" name="円/楕円 9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3" name="グループ化 10"/>
            <p:cNvGrpSpPr/>
            <p:nvPr/>
          </p:nvGrpSpPr>
          <p:grpSpPr>
            <a:xfrm>
              <a:off x="357158" y="857232"/>
              <a:ext cx="2283826" cy="413249"/>
              <a:chOff x="0" y="2256209"/>
              <a:chExt cx="2283826" cy="413249"/>
            </a:xfrm>
          </p:grpSpPr>
          <p:sp>
            <p:nvSpPr>
              <p:cNvPr id="12" name="円/楕円 11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3" name="円/楕円 12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4" name="円/楕円 13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5" name="円/楕円 14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6" name="円/楕円 15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17" name="円/楕円 16"/>
            <p:cNvSpPr/>
            <p:nvPr/>
          </p:nvSpPr>
          <p:spPr>
            <a:xfrm>
              <a:off x="357158" y="1500174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2" name="円/楕円 51"/>
            <p:cNvSpPr/>
            <p:nvPr/>
          </p:nvSpPr>
          <p:spPr>
            <a:xfrm>
              <a:off x="805956" y="1500174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円/楕円 50"/>
            <p:cNvSpPr/>
            <p:nvPr/>
          </p:nvSpPr>
          <p:spPr>
            <a:xfrm>
              <a:off x="1285852" y="1500174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61" name="グループ化 60"/>
          <p:cNvGrpSpPr/>
          <p:nvPr/>
        </p:nvGrpSpPr>
        <p:grpSpPr>
          <a:xfrm>
            <a:off x="3179365" y="391172"/>
            <a:ext cx="2283826" cy="984753"/>
            <a:chOff x="357158" y="285728"/>
            <a:chExt cx="2283826" cy="984753"/>
          </a:xfrm>
        </p:grpSpPr>
        <p:grpSp>
          <p:nvGrpSpPr>
            <p:cNvPr id="63" name="グループ化 4"/>
            <p:cNvGrpSpPr/>
            <p:nvPr/>
          </p:nvGrpSpPr>
          <p:grpSpPr>
            <a:xfrm>
              <a:off x="357158" y="285728"/>
              <a:ext cx="2283826" cy="413249"/>
              <a:chOff x="0" y="2256209"/>
              <a:chExt cx="2283826" cy="413249"/>
            </a:xfrm>
          </p:grpSpPr>
          <p:sp>
            <p:nvSpPr>
              <p:cNvPr id="75" name="円/楕円 5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6" name="円/楕円 6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7" name="円/楕円 7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8" name="円/楕円 8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9" name="円/楕円 9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64" name="グループ化 10"/>
            <p:cNvGrpSpPr/>
            <p:nvPr/>
          </p:nvGrpSpPr>
          <p:grpSpPr>
            <a:xfrm>
              <a:off x="357158" y="857232"/>
              <a:ext cx="870900" cy="413249"/>
              <a:chOff x="0" y="2256209"/>
              <a:chExt cx="870900" cy="413249"/>
            </a:xfrm>
          </p:grpSpPr>
          <p:sp>
            <p:nvSpPr>
              <p:cNvPr id="70" name="円/楕円 11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1" name="円/楕円 12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grpSp>
        <p:nvGrpSpPr>
          <p:cNvPr id="21" name="グループ化 20"/>
          <p:cNvGrpSpPr/>
          <p:nvPr/>
        </p:nvGrpSpPr>
        <p:grpSpPr>
          <a:xfrm>
            <a:off x="5855986" y="394315"/>
            <a:ext cx="2287914" cy="902186"/>
            <a:chOff x="5855986" y="394315"/>
            <a:chExt cx="2287914" cy="902186"/>
          </a:xfrm>
        </p:grpSpPr>
        <p:grpSp>
          <p:nvGrpSpPr>
            <p:cNvPr id="11" name="グループ化 4"/>
            <p:cNvGrpSpPr/>
            <p:nvPr/>
          </p:nvGrpSpPr>
          <p:grpSpPr>
            <a:xfrm>
              <a:off x="5860074" y="394315"/>
              <a:ext cx="2283826" cy="413249"/>
              <a:chOff x="0" y="2256209"/>
              <a:chExt cx="2283826" cy="413249"/>
            </a:xfrm>
          </p:grpSpPr>
          <p:sp>
            <p:nvSpPr>
              <p:cNvPr id="42" name="円/楕円 41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3" name="円/楕円 42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4" name="円/楕円 43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5" name="円/楕円 44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8" name="円/楕円 47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81" name="円/楕円 41"/>
            <p:cNvSpPr/>
            <p:nvPr/>
          </p:nvSpPr>
          <p:spPr>
            <a:xfrm>
              <a:off x="5855986" y="883252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358890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463626" y="3120284"/>
            <a:ext cx="771530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１３－９＝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6061399" y="3044596"/>
            <a:ext cx="250033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４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36" name="直線コネクタ 35"/>
          <p:cNvCxnSpPr/>
          <p:nvPr/>
        </p:nvCxnSpPr>
        <p:spPr>
          <a:xfrm flipH="1">
            <a:off x="2191482" y="4530926"/>
            <a:ext cx="10376" cy="570091"/>
          </a:xfrm>
          <a:prstGeom prst="line">
            <a:avLst/>
          </a:prstGeom>
          <a:ln w="508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テキスト ボックス 36"/>
          <p:cNvSpPr txBox="1"/>
          <p:nvPr/>
        </p:nvSpPr>
        <p:spPr>
          <a:xfrm>
            <a:off x="1571620" y="4878515"/>
            <a:ext cx="114297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３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38" name="直線コネクタ 37"/>
          <p:cNvCxnSpPr/>
          <p:nvPr/>
        </p:nvCxnSpPr>
        <p:spPr>
          <a:xfrm flipV="1">
            <a:off x="1178695" y="3081763"/>
            <a:ext cx="1928826" cy="285752"/>
          </a:xfrm>
          <a:prstGeom prst="line">
            <a:avLst/>
          </a:prstGeom>
          <a:ln w="508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テキスト ボックス 40"/>
          <p:cNvSpPr txBox="1"/>
          <p:nvPr/>
        </p:nvSpPr>
        <p:spPr>
          <a:xfrm>
            <a:off x="2713204" y="2059038"/>
            <a:ext cx="279235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１０</a:t>
            </a:r>
          </a:p>
        </p:txBody>
      </p:sp>
      <p:sp>
        <p:nvSpPr>
          <p:cNvPr id="46" name="テキスト ボックス 45"/>
          <p:cNvSpPr txBox="1"/>
          <p:nvPr/>
        </p:nvSpPr>
        <p:spPr>
          <a:xfrm>
            <a:off x="3827722" y="4907900"/>
            <a:ext cx="135732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7" name="テキスト ボックス 46"/>
          <p:cNvSpPr txBox="1"/>
          <p:nvPr/>
        </p:nvSpPr>
        <p:spPr>
          <a:xfrm>
            <a:off x="2763609" y="4913580"/>
            <a:ext cx="114297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＋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49" name="直線矢印コネクタ 48"/>
          <p:cNvCxnSpPr/>
          <p:nvPr/>
        </p:nvCxnSpPr>
        <p:spPr>
          <a:xfrm flipV="1">
            <a:off x="4791639" y="4315199"/>
            <a:ext cx="1587862" cy="1321656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グループ化 17"/>
          <p:cNvGrpSpPr/>
          <p:nvPr/>
        </p:nvGrpSpPr>
        <p:grpSpPr>
          <a:xfrm>
            <a:off x="592489" y="394315"/>
            <a:ext cx="2283826" cy="1627695"/>
            <a:chOff x="357158" y="285728"/>
            <a:chExt cx="2283826" cy="1627695"/>
          </a:xfrm>
        </p:grpSpPr>
        <p:grpSp>
          <p:nvGrpSpPr>
            <p:cNvPr id="2" name="グループ化 4"/>
            <p:cNvGrpSpPr/>
            <p:nvPr/>
          </p:nvGrpSpPr>
          <p:grpSpPr>
            <a:xfrm>
              <a:off x="357158" y="285728"/>
              <a:ext cx="2283826" cy="413249"/>
              <a:chOff x="0" y="2256209"/>
              <a:chExt cx="2283826" cy="413249"/>
            </a:xfrm>
          </p:grpSpPr>
          <p:sp>
            <p:nvSpPr>
              <p:cNvPr id="6" name="円/楕円 5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" name="円/楕円 6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" name="円/楕円 7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" name="円/楕円 8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" name="円/楕円 9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3" name="グループ化 10"/>
            <p:cNvGrpSpPr/>
            <p:nvPr/>
          </p:nvGrpSpPr>
          <p:grpSpPr>
            <a:xfrm>
              <a:off x="357158" y="857232"/>
              <a:ext cx="2283826" cy="413249"/>
              <a:chOff x="0" y="2256209"/>
              <a:chExt cx="2283826" cy="413249"/>
            </a:xfrm>
          </p:grpSpPr>
          <p:sp>
            <p:nvSpPr>
              <p:cNvPr id="12" name="円/楕円 11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3" name="円/楕円 12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4" name="円/楕円 13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5" name="円/楕円 14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6" name="円/楕円 15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17" name="円/楕円 16"/>
            <p:cNvSpPr/>
            <p:nvPr/>
          </p:nvSpPr>
          <p:spPr>
            <a:xfrm>
              <a:off x="357158" y="1500174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2" name="円/楕円 51"/>
            <p:cNvSpPr/>
            <p:nvPr/>
          </p:nvSpPr>
          <p:spPr>
            <a:xfrm>
              <a:off x="805956" y="1500174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円/楕円 50"/>
            <p:cNvSpPr/>
            <p:nvPr/>
          </p:nvSpPr>
          <p:spPr>
            <a:xfrm>
              <a:off x="1285852" y="1500174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61" name="グループ化 60"/>
          <p:cNvGrpSpPr/>
          <p:nvPr/>
        </p:nvGrpSpPr>
        <p:grpSpPr>
          <a:xfrm>
            <a:off x="3179365" y="391172"/>
            <a:ext cx="2283826" cy="984753"/>
            <a:chOff x="357158" y="285728"/>
            <a:chExt cx="2283826" cy="984753"/>
          </a:xfrm>
        </p:grpSpPr>
        <p:grpSp>
          <p:nvGrpSpPr>
            <p:cNvPr id="63" name="グループ化 4"/>
            <p:cNvGrpSpPr/>
            <p:nvPr/>
          </p:nvGrpSpPr>
          <p:grpSpPr>
            <a:xfrm>
              <a:off x="357158" y="285728"/>
              <a:ext cx="2283826" cy="413249"/>
              <a:chOff x="0" y="2256209"/>
              <a:chExt cx="2283826" cy="413249"/>
            </a:xfrm>
          </p:grpSpPr>
          <p:sp>
            <p:nvSpPr>
              <p:cNvPr id="75" name="円/楕円 5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6" name="円/楕円 6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7" name="円/楕円 7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8" name="円/楕円 8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9" name="円/楕円 9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64" name="グループ化 10"/>
            <p:cNvGrpSpPr/>
            <p:nvPr/>
          </p:nvGrpSpPr>
          <p:grpSpPr>
            <a:xfrm>
              <a:off x="357158" y="857232"/>
              <a:ext cx="1811488" cy="413249"/>
              <a:chOff x="0" y="2256209"/>
              <a:chExt cx="1811488" cy="413249"/>
            </a:xfrm>
          </p:grpSpPr>
          <p:sp>
            <p:nvSpPr>
              <p:cNvPr id="70" name="円/楕円 11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1" name="円/楕円 12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2" name="円/楕円 13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3" name="円/楕円 14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grpSp>
        <p:nvGrpSpPr>
          <p:cNvPr id="11" name="グループ化 4"/>
          <p:cNvGrpSpPr/>
          <p:nvPr/>
        </p:nvGrpSpPr>
        <p:grpSpPr>
          <a:xfrm>
            <a:off x="5860074" y="394315"/>
            <a:ext cx="1811488" cy="413249"/>
            <a:chOff x="0" y="2256209"/>
            <a:chExt cx="1811488" cy="413249"/>
          </a:xfrm>
        </p:grpSpPr>
        <p:sp>
          <p:nvSpPr>
            <p:cNvPr id="42" name="円/楕円 41"/>
            <p:cNvSpPr/>
            <p:nvPr/>
          </p:nvSpPr>
          <p:spPr>
            <a:xfrm>
              <a:off x="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3" name="円/楕円 42"/>
            <p:cNvSpPr/>
            <p:nvPr/>
          </p:nvSpPr>
          <p:spPr>
            <a:xfrm>
              <a:off x="46825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" name="円/楕円 43"/>
            <p:cNvSpPr/>
            <p:nvPr/>
          </p:nvSpPr>
          <p:spPr>
            <a:xfrm>
              <a:off x="93650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5" name="円/楕円 44"/>
            <p:cNvSpPr/>
            <p:nvPr/>
          </p:nvSpPr>
          <p:spPr>
            <a:xfrm>
              <a:off x="1408838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435480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463626" y="3120284"/>
            <a:ext cx="771530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１６－７＝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6061399" y="3044596"/>
            <a:ext cx="250033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９</a:t>
            </a:r>
          </a:p>
        </p:txBody>
      </p:sp>
      <p:cxnSp>
        <p:nvCxnSpPr>
          <p:cNvPr id="36" name="直線コネクタ 35"/>
          <p:cNvCxnSpPr/>
          <p:nvPr/>
        </p:nvCxnSpPr>
        <p:spPr>
          <a:xfrm flipH="1">
            <a:off x="2191482" y="4530926"/>
            <a:ext cx="10376" cy="570091"/>
          </a:xfrm>
          <a:prstGeom prst="line">
            <a:avLst/>
          </a:prstGeom>
          <a:ln w="508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テキスト ボックス 36"/>
          <p:cNvSpPr txBox="1"/>
          <p:nvPr/>
        </p:nvSpPr>
        <p:spPr>
          <a:xfrm>
            <a:off x="1571620" y="4878515"/>
            <a:ext cx="114297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６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38" name="直線コネクタ 37"/>
          <p:cNvCxnSpPr/>
          <p:nvPr/>
        </p:nvCxnSpPr>
        <p:spPr>
          <a:xfrm flipV="1">
            <a:off x="1178695" y="3081763"/>
            <a:ext cx="1928826" cy="285752"/>
          </a:xfrm>
          <a:prstGeom prst="line">
            <a:avLst/>
          </a:prstGeom>
          <a:ln w="508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テキスト ボックス 40"/>
          <p:cNvSpPr txBox="1"/>
          <p:nvPr/>
        </p:nvSpPr>
        <p:spPr>
          <a:xfrm>
            <a:off x="2713204" y="2059038"/>
            <a:ext cx="279235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１０</a:t>
            </a:r>
          </a:p>
        </p:txBody>
      </p:sp>
      <p:sp>
        <p:nvSpPr>
          <p:cNvPr id="46" name="テキスト ボックス 45"/>
          <p:cNvSpPr txBox="1"/>
          <p:nvPr/>
        </p:nvSpPr>
        <p:spPr>
          <a:xfrm>
            <a:off x="3827722" y="4907900"/>
            <a:ext cx="135732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３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7" name="テキスト ボックス 46"/>
          <p:cNvSpPr txBox="1"/>
          <p:nvPr/>
        </p:nvSpPr>
        <p:spPr>
          <a:xfrm>
            <a:off x="2763609" y="4913580"/>
            <a:ext cx="114297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＋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49" name="直線矢印コネクタ 48"/>
          <p:cNvCxnSpPr/>
          <p:nvPr/>
        </p:nvCxnSpPr>
        <p:spPr>
          <a:xfrm flipV="1">
            <a:off x="4791639" y="4315199"/>
            <a:ext cx="1587862" cy="1321656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グループ化 17"/>
          <p:cNvGrpSpPr/>
          <p:nvPr/>
        </p:nvGrpSpPr>
        <p:grpSpPr>
          <a:xfrm>
            <a:off x="592489" y="394315"/>
            <a:ext cx="2283826" cy="1633780"/>
            <a:chOff x="357158" y="285728"/>
            <a:chExt cx="2283826" cy="1633780"/>
          </a:xfrm>
        </p:grpSpPr>
        <p:grpSp>
          <p:nvGrpSpPr>
            <p:cNvPr id="2" name="グループ化 4"/>
            <p:cNvGrpSpPr/>
            <p:nvPr/>
          </p:nvGrpSpPr>
          <p:grpSpPr>
            <a:xfrm>
              <a:off x="357158" y="285728"/>
              <a:ext cx="2283826" cy="413249"/>
              <a:chOff x="0" y="2256209"/>
              <a:chExt cx="2283826" cy="413249"/>
            </a:xfrm>
          </p:grpSpPr>
          <p:sp>
            <p:nvSpPr>
              <p:cNvPr id="6" name="円/楕円 5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" name="円/楕円 6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" name="円/楕円 7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" name="円/楕円 8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" name="円/楕円 9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3" name="グループ化 10"/>
            <p:cNvGrpSpPr/>
            <p:nvPr/>
          </p:nvGrpSpPr>
          <p:grpSpPr>
            <a:xfrm>
              <a:off x="357158" y="857232"/>
              <a:ext cx="2283826" cy="413249"/>
              <a:chOff x="0" y="2256209"/>
              <a:chExt cx="2283826" cy="413249"/>
            </a:xfrm>
          </p:grpSpPr>
          <p:sp>
            <p:nvSpPr>
              <p:cNvPr id="12" name="円/楕円 11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3" name="円/楕円 12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4" name="円/楕円 13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5" name="円/楕円 14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6" name="円/楕円 15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17" name="円/楕円 16"/>
            <p:cNvSpPr/>
            <p:nvPr/>
          </p:nvSpPr>
          <p:spPr>
            <a:xfrm>
              <a:off x="357158" y="1500174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2" name="円/楕円 51"/>
            <p:cNvSpPr/>
            <p:nvPr/>
          </p:nvSpPr>
          <p:spPr>
            <a:xfrm>
              <a:off x="805956" y="1500174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円/楕円 50"/>
            <p:cNvSpPr/>
            <p:nvPr/>
          </p:nvSpPr>
          <p:spPr>
            <a:xfrm>
              <a:off x="1285852" y="1500174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5" name="円/楕円 54"/>
            <p:cNvSpPr/>
            <p:nvPr/>
          </p:nvSpPr>
          <p:spPr>
            <a:xfrm>
              <a:off x="1743467" y="1500174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0" name="円/楕円 59"/>
            <p:cNvSpPr/>
            <p:nvPr/>
          </p:nvSpPr>
          <p:spPr>
            <a:xfrm>
              <a:off x="2230721" y="150625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61" name="グループ化 60"/>
          <p:cNvGrpSpPr/>
          <p:nvPr/>
        </p:nvGrpSpPr>
        <p:grpSpPr>
          <a:xfrm>
            <a:off x="3179365" y="391172"/>
            <a:ext cx="2283826" cy="984753"/>
            <a:chOff x="357158" y="285728"/>
            <a:chExt cx="2283826" cy="984753"/>
          </a:xfrm>
        </p:grpSpPr>
        <p:grpSp>
          <p:nvGrpSpPr>
            <p:cNvPr id="63" name="グループ化 4"/>
            <p:cNvGrpSpPr/>
            <p:nvPr/>
          </p:nvGrpSpPr>
          <p:grpSpPr>
            <a:xfrm>
              <a:off x="357158" y="285728"/>
              <a:ext cx="2283826" cy="413249"/>
              <a:chOff x="0" y="2256209"/>
              <a:chExt cx="2283826" cy="413249"/>
            </a:xfrm>
          </p:grpSpPr>
          <p:sp>
            <p:nvSpPr>
              <p:cNvPr id="75" name="円/楕円 5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6" name="円/楕円 6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7" name="円/楕円 7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8" name="円/楕円 8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9" name="円/楕円 9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64" name="グループ化 10"/>
            <p:cNvGrpSpPr/>
            <p:nvPr/>
          </p:nvGrpSpPr>
          <p:grpSpPr>
            <a:xfrm>
              <a:off x="357158" y="857232"/>
              <a:ext cx="870900" cy="413249"/>
              <a:chOff x="0" y="2256209"/>
              <a:chExt cx="870900" cy="413249"/>
            </a:xfrm>
          </p:grpSpPr>
          <p:sp>
            <p:nvSpPr>
              <p:cNvPr id="70" name="円/楕円 11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1" name="円/楕円 12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sp>
        <p:nvSpPr>
          <p:cNvPr id="54" name="円/楕円 5"/>
          <p:cNvSpPr/>
          <p:nvPr/>
        </p:nvSpPr>
        <p:spPr>
          <a:xfrm>
            <a:off x="592489" y="2097698"/>
            <a:ext cx="402650" cy="41324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1" name="グループ化 20"/>
          <p:cNvGrpSpPr/>
          <p:nvPr/>
        </p:nvGrpSpPr>
        <p:grpSpPr>
          <a:xfrm>
            <a:off x="5855986" y="394315"/>
            <a:ext cx="2287914" cy="902186"/>
            <a:chOff x="5855986" y="394315"/>
            <a:chExt cx="2287914" cy="902186"/>
          </a:xfrm>
        </p:grpSpPr>
        <p:grpSp>
          <p:nvGrpSpPr>
            <p:cNvPr id="11" name="グループ化 4"/>
            <p:cNvGrpSpPr/>
            <p:nvPr/>
          </p:nvGrpSpPr>
          <p:grpSpPr>
            <a:xfrm>
              <a:off x="5860074" y="394315"/>
              <a:ext cx="2283826" cy="413249"/>
              <a:chOff x="0" y="2256209"/>
              <a:chExt cx="2283826" cy="413249"/>
            </a:xfrm>
          </p:grpSpPr>
          <p:sp>
            <p:nvSpPr>
              <p:cNvPr id="42" name="円/楕円 41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3" name="円/楕円 42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4" name="円/楕円 43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5" name="円/楕円 44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8" name="円/楕円 47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80" name="グループ化 4"/>
            <p:cNvGrpSpPr/>
            <p:nvPr/>
          </p:nvGrpSpPr>
          <p:grpSpPr>
            <a:xfrm>
              <a:off x="5855986" y="883252"/>
              <a:ext cx="1811488" cy="413249"/>
              <a:chOff x="0" y="2256209"/>
              <a:chExt cx="1811488" cy="413249"/>
            </a:xfrm>
          </p:grpSpPr>
          <p:sp>
            <p:nvSpPr>
              <p:cNvPr id="81" name="円/楕円 41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2" name="円/楕円 42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3" name="円/楕円 43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4" name="円/楕円 44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70830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463626" y="3120284"/>
            <a:ext cx="771530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１７－８＝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6061399" y="3044596"/>
            <a:ext cx="250033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９</a:t>
            </a:r>
          </a:p>
        </p:txBody>
      </p:sp>
      <p:cxnSp>
        <p:nvCxnSpPr>
          <p:cNvPr id="36" name="直線コネクタ 35"/>
          <p:cNvCxnSpPr/>
          <p:nvPr/>
        </p:nvCxnSpPr>
        <p:spPr>
          <a:xfrm flipH="1">
            <a:off x="2191482" y="4530926"/>
            <a:ext cx="10376" cy="570091"/>
          </a:xfrm>
          <a:prstGeom prst="line">
            <a:avLst/>
          </a:prstGeom>
          <a:ln w="508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テキスト ボックス 36"/>
          <p:cNvSpPr txBox="1"/>
          <p:nvPr/>
        </p:nvSpPr>
        <p:spPr>
          <a:xfrm>
            <a:off x="1571620" y="4878515"/>
            <a:ext cx="114297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７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38" name="直線コネクタ 37"/>
          <p:cNvCxnSpPr/>
          <p:nvPr/>
        </p:nvCxnSpPr>
        <p:spPr>
          <a:xfrm flipV="1">
            <a:off x="1178695" y="3081763"/>
            <a:ext cx="1928826" cy="285752"/>
          </a:xfrm>
          <a:prstGeom prst="line">
            <a:avLst/>
          </a:prstGeom>
          <a:ln w="508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テキスト ボックス 40"/>
          <p:cNvSpPr txBox="1"/>
          <p:nvPr/>
        </p:nvSpPr>
        <p:spPr>
          <a:xfrm>
            <a:off x="2713204" y="2059038"/>
            <a:ext cx="279235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１０</a:t>
            </a:r>
          </a:p>
        </p:txBody>
      </p:sp>
      <p:sp>
        <p:nvSpPr>
          <p:cNvPr id="46" name="テキスト ボックス 45"/>
          <p:cNvSpPr txBox="1"/>
          <p:nvPr/>
        </p:nvSpPr>
        <p:spPr>
          <a:xfrm>
            <a:off x="3827722" y="4907900"/>
            <a:ext cx="135732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7" name="テキスト ボックス 46"/>
          <p:cNvSpPr txBox="1"/>
          <p:nvPr/>
        </p:nvSpPr>
        <p:spPr>
          <a:xfrm>
            <a:off x="2763609" y="4913580"/>
            <a:ext cx="114297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＋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49" name="直線矢印コネクタ 48"/>
          <p:cNvCxnSpPr/>
          <p:nvPr/>
        </p:nvCxnSpPr>
        <p:spPr>
          <a:xfrm flipV="1">
            <a:off x="4791639" y="4315199"/>
            <a:ext cx="1587862" cy="1321656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グループ化 17"/>
          <p:cNvGrpSpPr/>
          <p:nvPr/>
        </p:nvGrpSpPr>
        <p:grpSpPr>
          <a:xfrm>
            <a:off x="592489" y="394315"/>
            <a:ext cx="2283826" cy="1633780"/>
            <a:chOff x="357158" y="285728"/>
            <a:chExt cx="2283826" cy="1633780"/>
          </a:xfrm>
        </p:grpSpPr>
        <p:grpSp>
          <p:nvGrpSpPr>
            <p:cNvPr id="2" name="グループ化 4"/>
            <p:cNvGrpSpPr/>
            <p:nvPr/>
          </p:nvGrpSpPr>
          <p:grpSpPr>
            <a:xfrm>
              <a:off x="357158" y="285728"/>
              <a:ext cx="2283826" cy="413249"/>
              <a:chOff x="0" y="2256209"/>
              <a:chExt cx="2283826" cy="413249"/>
            </a:xfrm>
          </p:grpSpPr>
          <p:sp>
            <p:nvSpPr>
              <p:cNvPr id="6" name="円/楕円 5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" name="円/楕円 6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" name="円/楕円 7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" name="円/楕円 8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" name="円/楕円 9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3" name="グループ化 10"/>
            <p:cNvGrpSpPr/>
            <p:nvPr/>
          </p:nvGrpSpPr>
          <p:grpSpPr>
            <a:xfrm>
              <a:off x="357158" y="857232"/>
              <a:ext cx="2283826" cy="413249"/>
              <a:chOff x="0" y="2256209"/>
              <a:chExt cx="2283826" cy="413249"/>
            </a:xfrm>
          </p:grpSpPr>
          <p:sp>
            <p:nvSpPr>
              <p:cNvPr id="12" name="円/楕円 11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3" name="円/楕円 12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4" name="円/楕円 13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5" name="円/楕円 14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6" name="円/楕円 15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17" name="円/楕円 16"/>
            <p:cNvSpPr/>
            <p:nvPr/>
          </p:nvSpPr>
          <p:spPr>
            <a:xfrm>
              <a:off x="357158" y="1500174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2" name="円/楕円 51"/>
            <p:cNvSpPr/>
            <p:nvPr/>
          </p:nvSpPr>
          <p:spPr>
            <a:xfrm>
              <a:off x="805956" y="1500174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円/楕円 50"/>
            <p:cNvSpPr/>
            <p:nvPr/>
          </p:nvSpPr>
          <p:spPr>
            <a:xfrm>
              <a:off x="1285852" y="1500174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5" name="円/楕円 54"/>
            <p:cNvSpPr/>
            <p:nvPr/>
          </p:nvSpPr>
          <p:spPr>
            <a:xfrm>
              <a:off x="1743467" y="1500174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0" name="円/楕円 59"/>
            <p:cNvSpPr/>
            <p:nvPr/>
          </p:nvSpPr>
          <p:spPr>
            <a:xfrm>
              <a:off x="2230721" y="150625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61" name="グループ化 60"/>
          <p:cNvGrpSpPr/>
          <p:nvPr/>
        </p:nvGrpSpPr>
        <p:grpSpPr>
          <a:xfrm>
            <a:off x="3179365" y="391172"/>
            <a:ext cx="2283826" cy="984753"/>
            <a:chOff x="357158" y="285728"/>
            <a:chExt cx="2283826" cy="984753"/>
          </a:xfrm>
        </p:grpSpPr>
        <p:grpSp>
          <p:nvGrpSpPr>
            <p:cNvPr id="63" name="グループ化 4"/>
            <p:cNvGrpSpPr/>
            <p:nvPr/>
          </p:nvGrpSpPr>
          <p:grpSpPr>
            <a:xfrm>
              <a:off x="357158" y="285728"/>
              <a:ext cx="2283826" cy="413249"/>
              <a:chOff x="0" y="2256209"/>
              <a:chExt cx="2283826" cy="413249"/>
            </a:xfrm>
          </p:grpSpPr>
          <p:sp>
            <p:nvSpPr>
              <p:cNvPr id="75" name="円/楕円 5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6" name="円/楕円 6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7" name="円/楕円 7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8" name="円/楕円 8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9" name="円/楕円 9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64" name="グループ化 10"/>
            <p:cNvGrpSpPr/>
            <p:nvPr/>
          </p:nvGrpSpPr>
          <p:grpSpPr>
            <a:xfrm>
              <a:off x="357158" y="857232"/>
              <a:ext cx="1339150" cy="413249"/>
              <a:chOff x="0" y="2256209"/>
              <a:chExt cx="1339150" cy="413249"/>
            </a:xfrm>
          </p:grpSpPr>
          <p:sp>
            <p:nvSpPr>
              <p:cNvPr id="70" name="円/楕円 11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1" name="円/楕円 12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2" name="円/楕円 13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grpSp>
        <p:nvGrpSpPr>
          <p:cNvPr id="53" name="グループ化 4"/>
          <p:cNvGrpSpPr/>
          <p:nvPr/>
        </p:nvGrpSpPr>
        <p:grpSpPr>
          <a:xfrm>
            <a:off x="592489" y="2097698"/>
            <a:ext cx="870900" cy="413249"/>
            <a:chOff x="0" y="2256209"/>
            <a:chExt cx="870900" cy="413249"/>
          </a:xfrm>
        </p:grpSpPr>
        <p:sp>
          <p:nvSpPr>
            <p:cNvPr id="54" name="円/楕円 5"/>
            <p:cNvSpPr/>
            <p:nvPr/>
          </p:nvSpPr>
          <p:spPr>
            <a:xfrm>
              <a:off x="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6" name="円/楕円 6"/>
            <p:cNvSpPr/>
            <p:nvPr/>
          </p:nvSpPr>
          <p:spPr>
            <a:xfrm>
              <a:off x="46825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1" name="グループ化 20"/>
          <p:cNvGrpSpPr/>
          <p:nvPr/>
        </p:nvGrpSpPr>
        <p:grpSpPr>
          <a:xfrm>
            <a:off x="5855986" y="394315"/>
            <a:ext cx="2287914" cy="902186"/>
            <a:chOff x="5855986" y="394315"/>
            <a:chExt cx="2287914" cy="902186"/>
          </a:xfrm>
        </p:grpSpPr>
        <p:grpSp>
          <p:nvGrpSpPr>
            <p:cNvPr id="11" name="グループ化 4"/>
            <p:cNvGrpSpPr/>
            <p:nvPr/>
          </p:nvGrpSpPr>
          <p:grpSpPr>
            <a:xfrm>
              <a:off x="5860074" y="394315"/>
              <a:ext cx="2283826" cy="413249"/>
              <a:chOff x="0" y="2256209"/>
              <a:chExt cx="2283826" cy="413249"/>
            </a:xfrm>
          </p:grpSpPr>
          <p:sp>
            <p:nvSpPr>
              <p:cNvPr id="42" name="円/楕円 41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3" name="円/楕円 42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4" name="円/楕円 43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5" name="円/楕円 44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8" name="円/楕円 47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80" name="グループ化 4"/>
            <p:cNvGrpSpPr/>
            <p:nvPr/>
          </p:nvGrpSpPr>
          <p:grpSpPr>
            <a:xfrm>
              <a:off x="5855986" y="883252"/>
              <a:ext cx="1811488" cy="413249"/>
              <a:chOff x="0" y="2256209"/>
              <a:chExt cx="1811488" cy="413249"/>
            </a:xfrm>
          </p:grpSpPr>
          <p:sp>
            <p:nvSpPr>
              <p:cNvPr id="81" name="円/楕円 41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2" name="円/楕円 42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3" name="円/楕円 43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4" name="円/楕円 44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34649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463626" y="3120284"/>
            <a:ext cx="771530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１５－７＝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6061399" y="3044596"/>
            <a:ext cx="250033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８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36" name="直線コネクタ 35"/>
          <p:cNvCxnSpPr/>
          <p:nvPr/>
        </p:nvCxnSpPr>
        <p:spPr>
          <a:xfrm flipH="1">
            <a:off x="2191482" y="4530926"/>
            <a:ext cx="10376" cy="570091"/>
          </a:xfrm>
          <a:prstGeom prst="line">
            <a:avLst/>
          </a:prstGeom>
          <a:ln w="508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テキスト ボックス 36"/>
          <p:cNvSpPr txBox="1"/>
          <p:nvPr/>
        </p:nvSpPr>
        <p:spPr>
          <a:xfrm>
            <a:off x="1571620" y="4878515"/>
            <a:ext cx="114297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５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38" name="直線コネクタ 37"/>
          <p:cNvCxnSpPr/>
          <p:nvPr/>
        </p:nvCxnSpPr>
        <p:spPr>
          <a:xfrm flipV="1">
            <a:off x="1178695" y="3081763"/>
            <a:ext cx="1928826" cy="285752"/>
          </a:xfrm>
          <a:prstGeom prst="line">
            <a:avLst/>
          </a:prstGeom>
          <a:ln w="508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テキスト ボックス 40"/>
          <p:cNvSpPr txBox="1"/>
          <p:nvPr/>
        </p:nvSpPr>
        <p:spPr>
          <a:xfrm>
            <a:off x="2713204" y="2059038"/>
            <a:ext cx="279235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１０</a:t>
            </a:r>
          </a:p>
        </p:txBody>
      </p:sp>
      <p:sp>
        <p:nvSpPr>
          <p:cNvPr id="46" name="テキスト ボックス 45"/>
          <p:cNvSpPr txBox="1"/>
          <p:nvPr/>
        </p:nvSpPr>
        <p:spPr>
          <a:xfrm>
            <a:off x="3827722" y="4907900"/>
            <a:ext cx="135732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３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7" name="テキスト ボックス 46"/>
          <p:cNvSpPr txBox="1"/>
          <p:nvPr/>
        </p:nvSpPr>
        <p:spPr>
          <a:xfrm>
            <a:off x="2763609" y="4913580"/>
            <a:ext cx="114297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＋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49" name="直線矢印コネクタ 48"/>
          <p:cNvCxnSpPr/>
          <p:nvPr/>
        </p:nvCxnSpPr>
        <p:spPr>
          <a:xfrm flipV="1">
            <a:off x="4791639" y="4315199"/>
            <a:ext cx="1587862" cy="1321656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グループ化 17"/>
          <p:cNvGrpSpPr/>
          <p:nvPr/>
        </p:nvGrpSpPr>
        <p:grpSpPr>
          <a:xfrm>
            <a:off x="592489" y="394315"/>
            <a:ext cx="2283826" cy="1633780"/>
            <a:chOff x="357158" y="285728"/>
            <a:chExt cx="2283826" cy="1633780"/>
          </a:xfrm>
        </p:grpSpPr>
        <p:grpSp>
          <p:nvGrpSpPr>
            <p:cNvPr id="2" name="グループ化 4"/>
            <p:cNvGrpSpPr/>
            <p:nvPr/>
          </p:nvGrpSpPr>
          <p:grpSpPr>
            <a:xfrm>
              <a:off x="357158" y="285728"/>
              <a:ext cx="2283826" cy="413249"/>
              <a:chOff x="0" y="2256209"/>
              <a:chExt cx="2283826" cy="413249"/>
            </a:xfrm>
          </p:grpSpPr>
          <p:sp>
            <p:nvSpPr>
              <p:cNvPr id="6" name="円/楕円 5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" name="円/楕円 6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" name="円/楕円 7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" name="円/楕円 8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" name="円/楕円 9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3" name="グループ化 10"/>
            <p:cNvGrpSpPr/>
            <p:nvPr/>
          </p:nvGrpSpPr>
          <p:grpSpPr>
            <a:xfrm>
              <a:off x="357158" y="857232"/>
              <a:ext cx="2283826" cy="413249"/>
              <a:chOff x="0" y="2256209"/>
              <a:chExt cx="2283826" cy="413249"/>
            </a:xfrm>
          </p:grpSpPr>
          <p:sp>
            <p:nvSpPr>
              <p:cNvPr id="12" name="円/楕円 11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3" name="円/楕円 12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4" name="円/楕円 13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5" name="円/楕円 14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6" name="円/楕円 15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17" name="円/楕円 16"/>
            <p:cNvSpPr/>
            <p:nvPr/>
          </p:nvSpPr>
          <p:spPr>
            <a:xfrm>
              <a:off x="357158" y="1500174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2" name="円/楕円 51"/>
            <p:cNvSpPr/>
            <p:nvPr/>
          </p:nvSpPr>
          <p:spPr>
            <a:xfrm>
              <a:off x="805956" y="1500174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円/楕円 50"/>
            <p:cNvSpPr/>
            <p:nvPr/>
          </p:nvSpPr>
          <p:spPr>
            <a:xfrm>
              <a:off x="1285852" y="1500174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5" name="円/楕円 54"/>
            <p:cNvSpPr/>
            <p:nvPr/>
          </p:nvSpPr>
          <p:spPr>
            <a:xfrm>
              <a:off x="1743467" y="1500174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0" name="円/楕円 59"/>
            <p:cNvSpPr/>
            <p:nvPr/>
          </p:nvSpPr>
          <p:spPr>
            <a:xfrm>
              <a:off x="2230721" y="150625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61" name="グループ化 60"/>
          <p:cNvGrpSpPr/>
          <p:nvPr/>
        </p:nvGrpSpPr>
        <p:grpSpPr>
          <a:xfrm>
            <a:off x="3179365" y="391172"/>
            <a:ext cx="2283826" cy="984753"/>
            <a:chOff x="357158" y="285728"/>
            <a:chExt cx="2283826" cy="984753"/>
          </a:xfrm>
        </p:grpSpPr>
        <p:grpSp>
          <p:nvGrpSpPr>
            <p:cNvPr id="63" name="グループ化 4"/>
            <p:cNvGrpSpPr/>
            <p:nvPr/>
          </p:nvGrpSpPr>
          <p:grpSpPr>
            <a:xfrm>
              <a:off x="357158" y="285728"/>
              <a:ext cx="2283826" cy="413249"/>
              <a:chOff x="0" y="2256209"/>
              <a:chExt cx="2283826" cy="413249"/>
            </a:xfrm>
          </p:grpSpPr>
          <p:sp>
            <p:nvSpPr>
              <p:cNvPr id="75" name="円/楕円 5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6" name="円/楕円 6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7" name="円/楕円 7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8" name="円/楕円 8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9" name="円/楕円 9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64" name="グループ化 10"/>
            <p:cNvGrpSpPr/>
            <p:nvPr/>
          </p:nvGrpSpPr>
          <p:grpSpPr>
            <a:xfrm>
              <a:off x="357158" y="857232"/>
              <a:ext cx="870900" cy="413249"/>
              <a:chOff x="0" y="2256209"/>
              <a:chExt cx="870900" cy="413249"/>
            </a:xfrm>
          </p:grpSpPr>
          <p:sp>
            <p:nvSpPr>
              <p:cNvPr id="70" name="円/楕円 11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1" name="円/楕円 12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grpSp>
        <p:nvGrpSpPr>
          <p:cNvPr id="21" name="グループ化 20"/>
          <p:cNvGrpSpPr/>
          <p:nvPr/>
        </p:nvGrpSpPr>
        <p:grpSpPr>
          <a:xfrm>
            <a:off x="5855986" y="394315"/>
            <a:ext cx="2287914" cy="902186"/>
            <a:chOff x="5855986" y="394315"/>
            <a:chExt cx="2287914" cy="902186"/>
          </a:xfrm>
        </p:grpSpPr>
        <p:grpSp>
          <p:nvGrpSpPr>
            <p:cNvPr id="11" name="グループ化 4"/>
            <p:cNvGrpSpPr/>
            <p:nvPr/>
          </p:nvGrpSpPr>
          <p:grpSpPr>
            <a:xfrm>
              <a:off x="5860074" y="394315"/>
              <a:ext cx="2283826" cy="413249"/>
              <a:chOff x="0" y="2256209"/>
              <a:chExt cx="2283826" cy="413249"/>
            </a:xfrm>
          </p:grpSpPr>
          <p:sp>
            <p:nvSpPr>
              <p:cNvPr id="42" name="円/楕円 41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3" name="円/楕円 42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4" name="円/楕円 43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5" name="円/楕円 44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8" name="円/楕円 47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80" name="グループ化 4"/>
            <p:cNvGrpSpPr/>
            <p:nvPr/>
          </p:nvGrpSpPr>
          <p:grpSpPr>
            <a:xfrm>
              <a:off x="5855986" y="883252"/>
              <a:ext cx="1339150" cy="413249"/>
              <a:chOff x="0" y="2256209"/>
              <a:chExt cx="1339150" cy="413249"/>
            </a:xfrm>
          </p:grpSpPr>
          <p:sp>
            <p:nvSpPr>
              <p:cNvPr id="81" name="円/楕円 41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2" name="円/楕円 42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3" name="円/楕円 43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260268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463626" y="3120284"/>
            <a:ext cx="771530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１４－５＝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6061399" y="3044596"/>
            <a:ext cx="250033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９</a:t>
            </a:r>
          </a:p>
        </p:txBody>
      </p:sp>
      <p:cxnSp>
        <p:nvCxnSpPr>
          <p:cNvPr id="36" name="直線コネクタ 35"/>
          <p:cNvCxnSpPr/>
          <p:nvPr/>
        </p:nvCxnSpPr>
        <p:spPr>
          <a:xfrm flipH="1">
            <a:off x="2191482" y="4530926"/>
            <a:ext cx="10376" cy="570091"/>
          </a:xfrm>
          <a:prstGeom prst="line">
            <a:avLst/>
          </a:prstGeom>
          <a:ln w="508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テキスト ボックス 36"/>
          <p:cNvSpPr txBox="1"/>
          <p:nvPr/>
        </p:nvSpPr>
        <p:spPr>
          <a:xfrm>
            <a:off x="1571620" y="4878515"/>
            <a:ext cx="114297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４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38" name="直線コネクタ 37"/>
          <p:cNvCxnSpPr/>
          <p:nvPr/>
        </p:nvCxnSpPr>
        <p:spPr>
          <a:xfrm flipV="1">
            <a:off x="1178695" y="3081763"/>
            <a:ext cx="1928826" cy="285752"/>
          </a:xfrm>
          <a:prstGeom prst="line">
            <a:avLst/>
          </a:prstGeom>
          <a:ln w="508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テキスト ボックス 40"/>
          <p:cNvSpPr txBox="1"/>
          <p:nvPr/>
        </p:nvSpPr>
        <p:spPr>
          <a:xfrm>
            <a:off x="2713204" y="2059038"/>
            <a:ext cx="279235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１０</a:t>
            </a:r>
          </a:p>
        </p:txBody>
      </p:sp>
      <p:sp>
        <p:nvSpPr>
          <p:cNvPr id="46" name="テキスト ボックス 45"/>
          <p:cNvSpPr txBox="1"/>
          <p:nvPr/>
        </p:nvSpPr>
        <p:spPr>
          <a:xfrm>
            <a:off x="3827722" y="4907900"/>
            <a:ext cx="135732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５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7" name="テキスト ボックス 46"/>
          <p:cNvSpPr txBox="1"/>
          <p:nvPr/>
        </p:nvSpPr>
        <p:spPr>
          <a:xfrm>
            <a:off x="2763609" y="4913580"/>
            <a:ext cx="114297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＋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49" name="直線矢印コネクタ 48"/>
          <p:cNvCxnSpPr/>
          <p:nvPr/>
        </p:nvCxnSpPr>
        <p:spPr>
          <a:xfrm flipV="1">
            <a:off x="4791639" y="4315199"/>
            <a:ext cx="1587862" cy="1321656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グループ化 17"/>
          <p:cNvGrpSpPr/>
          <p:nvPr/>
        </p:nvGrpSpPr>
        <p:grpSpPr>
          <a:xfrm>
            <a:off x="592489" y="394315"/>
            <a:ext cx="2283826" cy="1627695"/>
            <a:chOff x="357158" y="285728"/>
            <a:chExt cx="2283826" cy="1627695"/>
          </a:xfrm>
        </p:grpSpPr>
        <p:grpSp>
          <p:nvGrpSpPr>
            <p:cNvPr id="2" name="グループ化 4"/>
            <p:cNvGrpSpPr/>
            <p:nvPr/>
          </p:nvGrpSpPr>
          <p:grpSpPr>
            <a:xfrm>
              <a:off x="357158" y="285728"/>
              <a:ext cx="2283826" cy="413249"/>
              <a:chOff x="0" y="2256209"/>
              <a:chExt cx="2283826" cy="413249"/>
            </a:xfrm>
          </p:grpSpPr>
          <p:sp>
            <p:nvSpPr>
              <p:cNvPr id="6" name="円/楕円 5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" name="円/楕円 6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" name="円/楕円 7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" name="円/楕円 8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" name="円/楕円 9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3" name="グループ化 10"/>
            <p:cNvGrpSpPr/>
            <p:nvPr/>
          </p:nvGrpSpPr>
          <p:grpSpPr>
            <a:xfrm>
              <a:off x="357158" y="857232"/>
              <a:ext cx="2283826" cy="413249"/>
              <a:chOff x="0" y="2256209"/>
              <a:chExt cx="2283826" cy="413249"/>
            </a:xfrm>
          </p:grpSpPr>
          <p:sp>
            <p:nvSpPr>
              <p:cNvPr id="12" name="円/楕円 11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3" name="円/楕円 12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4" name="円/楕円 13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5" name="円/楕円 14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6" name="円/楕円 15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17" name="円/楕円 16"/>
            <p:cNvSpPr/>
            <p:nvPr/>
          </p:nvSpPr>
          <p:spPr>
            <a:xfrm>
              <a:off x="357158" y="1500174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2" name="円/楕円 51"/>
            <p:cNvSpPr/>
            <p:nvPr/>
          </p:nvSpPr>
          <p:spPr>
            <a:xfrm>
              <a:off x="805956" y="1500174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円/楕円 50"/>
            <p:cNvSpPr/>
            <p:nvPr/>
          </p:nvSpPr>
          <p:spPr>
            <a:xfrm>
              <a:off x="1285852" y="1500174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5" name="円/楕円 54"/>
            <p:cNvSpPr/>
            <p:nvPr/>
          </p:nvSpPr>
          <p:spPr>
            <a:xfrm>
              <a:off x="1743467" y="1500174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63" name="グループ化 4"/>
          <p:cNvGrpSpPr/>
          <p:nvPr/>
        </p:nvGrpSpPr>
        <p:grpSpPr>
          <a:xfrm>
            <a:off x="3179365" y="391172"/>
            <a:ext cx="2283826" cy="413249"/>
            <a:chOff x="0" y="2256209"/>
            <a:chExt cx="2283826" cy="413249"/>
          </a:xfrm>
        </p:grpSpPr>
        <p:sp>
          <p:nvSpPr>
            <p:cNvPr id="75" name="円/楕円 5"/>
            <p:cNvSpPr/>
            <p:nvPr/>
          </p:nvSpPr>
          <p:spPr>
            <a:xfrm>
              <a:off x="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6" name="円/楕円 6"/>
            <p:cNvSpPr/>
            <p:nvPr/>
          </p:nvSpPr>
          <p:spPr>
            <a:xfrm>
              <a:off x="46825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7" name="円/楕円 7"/>
            <p:cNvSpPr/>
            <p:nvPr/>
          </p:nvSpPr>
          <p:spPr>
            <a:xfrm>
              <a:off x="93650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8" name="円/楕円 8"/>
            <p:cNvSpPr/>
            <p:nvPr/>
          </p:nvSpPr>
          <p:spPr>
            <a:xfrm>
              <a:off x="1408838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9" name="円/楕円 9"/>
            <p:cNvSpPr/>
            <p:nvPr/>
          </p:nvSpPr>
          <p:spPr>
            <a:xfrm>
              <a:off x="1881176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1" name="グループ化 20"/>
          <p:cNvGrpSpPr/>
          <p:nvPr/>
        </p:nvGrpSpPr>
        <p:grpSpPr>
          <a:xfrm>
            <a:off x="5855986" y="394315"/>
            <a:ext cx="2287914" cy="902186"/>
            <a:chOff x="5855986" y="394315"/>
            <a:chExt cx="2287914" cy="902186"/>
          </a:xfrm>
        </p:grpSpPr>
        <p:grpSp>
          <p:nvGrpSpPr>
            <p:cNvPr id="11" name="グループ化 4"/>
            <p:cNvGrpSpPr/>
            <p:nvPr/>
          </p:nvGrpSpPr>
          <p:grpSpPr>
            <a:xfrm>
              <a:off x="5860074" y="394315"/>
              <a:ext cx="2283826" cy="413249"/>
              <a:chOff x="0" y="2256209"/>
              <a:chExt cx="2283826" cy="413249"/>
            </a:xfrm>
          </p:grpSpPr>
          <p:sp>
            <p:nvSpPr>
              <p:cNvPr id="42" name="円/楕円 41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3" name="円/楕円 42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4" name="円/楕円 43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5" name="円/楕円 44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8" name="円/楕円 47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80" name="グループ化 4"/>
            <p:cNvGrpSpPr/>
            <p:nvPr/>
          </p:nvGrpSpPr>
          <p:grpSpPr>
            <a:xfrm>
              <a:off x="5855986" y="883252"/>
              <a:ext cx="1811488" cy="413249"/>
              <a:chOff x="0" y="2256209"/>
              <a:chExt cx="1811488" cy="413249"/>
            </a:xfrm>
          </p:grpSpPr>
          <p:sp>
            <p:nvSpPr>
              <p:cNvPr id="81" name="円/楕円 41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2" name="円/楕円 42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3" name="円/楕円 43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4" name="円/楕円 44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272205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463626" y="3120284"/>
            <a:ext cx="771530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１５－８＝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6061399" y="3044596"/>
            <a:ext cx="250033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７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36" name="直線コネクタ 35"/>
          <p:cNvCxnSpPr/>
          <p:nvPr/>
        </p:nvCxnSpPr>
        <p:spPr>
          <a:xfrm flipH="1">
            <a:off x="2191482" y="4530926"/>
            <a:ext cx="10376" cy="570091"/>
          </a:xfrm>
          <a:prstGeom prst="line">
            <a:avLst/>
          </a:prstGeom>
          <a:ln w="508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テキスト ボックス 36"/>
          <p:cNvSpPr txBox="1"/>
          <p:nvPr/>
        </p:nvSpPr>
        <p:spPr>
          <a:xfrm>
            <a:off x="1571620" y="4878515"/>
            <a:ext cx="114297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５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38" name="直線コネクタ 37"/>
          <p:cNvCxnSpPr/>
          <p:nvPr/>
        </p:nvCxnSpPr>
        <p:spPr>
          <a:xfrm flipV="1">
            <a:off x="1178695" y="3081763"/>
            <a:ext cx="1928826" cy="285752"/>
          </a:xfrm>
          <a:prstGeom prst="line">
            <a:avLst/>
          </a:prstGeom>
          <a:ln w="508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テキスト ボックス 40"/>
          <p:cNvSpPr txBox="1"/>
          <p:nvPr/>
        </p:nvSpPr>
        <p:spPr>
          <a:xfrm>
            <a:off x="2713204" y="2059038"/>
            <a:ext cx="279235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１０</a:t>
            </a:r>
          </a:p>
        </p:txBody>
      </p:sp>
      <p:sp>
        <p:nvSpPr>
          <p:cNvPr id="46" name="テキスト ボックス 45"/>
          <p:cNvSpPr txBox="1"/>
          <p:nvPr/>
        </p:nvSpPr>
        <p:spPr>
          <a:xfrm>
            <a:off x="3827722" y="4907900"/>
            <a:ext cx="135732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7" name="テキスト ボックス 46"/>
          <p:cNvSpPr txBox="1"/>
          <p:nvPr/>
        </p:nvSpPr>
        <p:spPr>
          <a:xfrm>
            <a:off x="2763609" y="4913580"/>
            <a:ext cx="114297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＋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49" name="直線矢印コネクタ 48"/>
          <p:cNvCxnSpPr/>
          <p:nvPr/>
        </p:nvCxnSpPr>
        <p:spPr>
          <a:xfrm flipV="1">
            <a:off x="4791639" y="4315199"/>
            <a:ext cx="1587862" cy="1321656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グループ化 17"/>
          <p:cNvGrpSpPr/>
          <p:nvPr/>
        </p:nvGrpSpPr>
        <p:grpSpPr>
          <a:xfrm>
            <a:off x="592489" y="394315"/>
            <a:ext cx="2283826" cy="1633780"/>
            <a:chOff x="357158" y="285728"/>
            <a:chExt cx="2283826" cy="1633780"/>
          </a:xfrm>
        </p:grpSpPr>
        <p:grpSp>
          <p:nvGrpSpPr>
            <p:cNvPr id="2" name="グループ化 4"/>
            <p:cNvGrpSpPr/>
            <p:nvPr/>
          </p:nvGrpSpPr>
          <p:grpSpPr>
            <a:xfrm>
              <a:off x="357158" y="285728"/>
              <a:ext cx="2283826" cy="413249"/>
              <a:chOff x="0" y="2256209"/>
              <a:chExt cx="2283826" cy="413249"/>
            </a:xfrm>
          </p:grpSpPr>
          <p:sp>
            <p:nvSpPr>
              <p:cNvPr id="6" name="円/楕円 5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" name="円/楕円 6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" name="円/楕円 7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" name="円/楕円 8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" name="円/楕円 9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3" name="グループ化 10"/>
            <p:cNvGrpSpPr/>
            <p:nvPr/>
          </p:nvGrpSpPr>
          <p:grpSpPr>
            <a:xfrm>
              <a:off x="357158" y="857232"/>
              <a:ext cx="2283826" cy="413249"/>
              <a:chOff x="0" y="2256209"/>
              <a:chExt cx="2283826" cy="413249"/>
            </a:xfrm>
          </p:grpSpPr>
          <p:sp>
            <p:nvSpPr>
              <p:cNvPr id="12" name="円/楕円 11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3" name="円/楕円 12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4" name="円/楕円 13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5" name="円/楕円 14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6" name="円/楕円 15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17" name="円/楕円 16"/>
            <p:cNvSpPr/>
            <p:nvPr/>
          </p:nvSpPr>
          <p:spPr>
            <a:xfrm>
              <a:off x="357158" y="1500174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2" name="円/楕円 51"/>
            <p:cNvSpPr/>
            <p:nvPr/>
          </p:nvSpPr>
          <p:spPr>
            <a:xfrm>
              <a:off x="805956" y="1500174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円/楕円 50"/>
            <p:cNvSpPr/>
            <p:nvPr/>
          </p:nvSpPr>
          <p:spPr>
            <a:xfrm>
              <a:off x="1285852" y="1500174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5" name="円/楕円 54"/>
            <p:cNvSpPr/>
            <p:nvPr/>
          </p:nvSpPr>
          <p:spPr>
            <a:xfrm>
              <a:off x="1743467" y="1500174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0" name="円/楕円 59"/>
            <p:cNvSpPr/>
            <p:nvPr/>
          </p:nvSpPr>
          <p:spPr>
            <a:xfrm>
              <a:off x="2230721" y="150625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61" name="グループ化 60"/>
          <p:cNvGrpSpPr/>
          <p:nvPr/>
        </p:nvGrpSpPr>
        <p:grpSpPr>
          <a:xfrm>
            <a:off x="3179365" y="391172"/>
            <a:ext cx="2283826" cy="984753"/>
            <a:chOff x="357158" y="285728"/>
            <a:chExt cx="2283826" cy="984753"/>
          </a:xfrm>
        </p:grpSpPr>
        <p:grpSp>
          <p:nvGrpSpPr>
            <p:cNvPr id="63" name="グループ化 4"/>
            <p:cNvGrpSpPr/>
            <p:nvPr/>
          </p:nvGrpSpPr>
          <p:grpSpPr>
            <a:xfrm>
              <a:off x="357158" y="285728"/>
              <a:ext cx="2283826" cy="413249"/>
              <a:chOff x="0" y="2256209"/>
              <a:chExt cx="2283826" cy="413249"/>
            </a:xfrm>
          </p:grpSpPr>
          <p:sp>
            <p:nvSpPr>
              <p:cNvPr id="75" name="円/楕円 5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6" name="円/楕円 6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7" name="円/楕円 7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8" name="円/楕円 8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9" name="円/楕円 9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64" name="グループ化 10"/>
            <p:cNvGrpSpPr/>
            <p:nvPr/>
          </p:nvGrpSpPr>
          <p:grpSpPr>
            <a:xfrm>
              <a:off x="357158" y="857232"/>
              <a:ext cx="1339150" cy="413249"/>
              <a:chOff x="0" y="2256209"/>
              <a:chExt cx="1339150" cy="413249"/>
            </a:xfrm>
          </p:grpSpPr>
          <p:sp>
            <p:nvSpPr>
              <p:cNvPr id="70" name="円/楕円 11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1" name="円/楕円 12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2" name="円/楕円 13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grpSp>
        <p:nvGrpSpPr>
          <p:cNvPr id="21" name="グループ化 20"/>
          <p:cNvGrpSpPr/>
          <p:nvPr/>
        </p:nvGrpSpPr>
        <p:grpSpPr>
          <a:xfrm>
            <a:off x="5855986" y="394315"/>
            <a:ext cx="2287914" cy="902186"/>
            <a:chOff x="5855986" y="394315"/>
            <a:chExt cx="2287914" cy="902186"/>
          </a:xfrm>
        </p:grpSpPr>
        <p:grpSp>
          <p:nvGrpSpPr>
            <p:cNvPr id="11" name="グループ化 4"/>
            <p:cNvGrpSpPr/>
            <p:nvPr/>
          </p:nvGrpSpPr>
          <p:grpSpPr>
            <a:xfrm>
              <a:off x="5860074" y="394315"/>
              <a:ext cx="2283826" cy="413249"/>
              <a:chOff x="0" y="2256209"/>
              <a:chExt cx="2283826" cy="413249"/>
            </a:xfrm>
          </p:grpSpPr>
          <p:sp>
            <p:nvSpPr>
              <p:cNvPr id="42" name="円/楕円 41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3" name="円/楕円 42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4" name="円/楕円 43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5" name="円/楕円 44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8" name="円/楕円 47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80" name="グループ化 4"/>
            <p:cNvGrpSpPr/>
            <p:nvPr/>
          </p:nvGrpSpPr>
          <p:grpSpPr>
            <a:xfrm>
              <a:off x="5855986" y="883252"/>
              <a:ext cx="870900" cy="413249"/>
              <a:chOff x="0" y="2256209"/>
              <a:chExt cx="870900" cy="413249"/>
            </a:xfrm>
          </p:grpSpPr>
          <p:sp>
            <p:nvSpPr>
              <p:cNvPr id="81" name="円/楕円 41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2" name="円/楕円 42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156749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463626" y="3120284"/>
            <a:ext cx="771530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１８－９＝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6061399" y="3044596"/>
            <a:ext cx="250033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９</a:t>
            </a:r>
          </a:p>
        </p:txBody>
      </p:sp>
      <p:cxnSp>
        <p:nvCxnSpPr>
          <p:cNvPr id="36" name="直線コネクタ 35"/>
          <p:cNvCxnSpPr/>
          <p:nvPr/>
        </p:nvCxnSpPr>
        <p:spPr>
          <a:xfrm flipH="1">
            <a:off x="2191482" y="4530926"/>
            <a:ext cx="10376" cy="570091"/>
          </a:xfrm>
          <a:prstGeom prst="line">
            <a:avLst/>
          </a:prstGeom>
          <a:ln w="508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テキスト ボックス 36"/>
          <p:cNvSpPr txBox="1"/>
          <p:nvPr/>
        </p:nvSpPr>
        <p:spPr>
          <a:xfrm>
            <a:off x="1571620" y="4878515"/>
            <a:ext cx="114297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８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38" name="直線コネクタ 37"/>
          <p:cNvCxnSpPr/>
          <p:nvPr/>
        </p:nvCxnSpPr>
        <p:spPr>
          <a:xfrm flipV="1">
            <a:off x="1178695" y="3081763"/>
            <a:ext cx="1928826" cy="285752"/>
          </a:xfrm>
          <a:prstGeom prst="line">
            <a:avLst/>
          </a:prstGeom>
          <a:ln w="508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テキスト ボックス 40"/>
          <p:cNvSpPr txBox="1"/>
          <p:nvPr/>
        </p:nvSpPr>
        <p:spPr>
          <a:xfrm>
            <a:off x="2713204" y="2059038"/>
            <a:ext cx="279235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１０</a:t>
            </a:r>
          </a:p>
        </p:txBody>
      </p:sp>
      <p:sp>
        <p:nvSpPr>
          <p:cNvPr id="46" name="テキスト ボックス 45"/>
          <p:cNvSpPr txBox="1"/>
          <p:nvPr/>
        </p:nvSpPr>
        <p:spPr>
          <a:xfrm>
            <a:off x="3827722" y="4907900"/>
            <a:ext cx="135732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7" name="テキスト ボックス 46"/>
          <p:cNvSpPr txBox="1"/>
          <p:nvPr/>
        </p:nvSpPr>
        <p:spPr>
          <a:xfrm>
            <a:off x="2763609" y="4913580"/>
            <a:ext cx="114297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＋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49" name="直線矢印コネクタ 48"/>
          <p:cNvCxnSpPr/>
          <p:nvPr/>
        </p:nvCxnSpPr>
        <p:spPr>
          <a:xfrm flipV="1">
            <a:off x="4791639" y="4315199"/>
            <a:ext cx="1587862" cy="1321656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グループ化 17"/>
          <p:cNvGrpSpPr/>
          <p:nvPr/>
        </p:nvGrpSpPr>
        <p:grpSpPr>
          <a:xfrm>
            <a:off x="592489" y="394315"/>
            <a:ext cx="2283826" cy="1633780"/>
            <a:chOff x="357158" y="285728"/>
            <a:chExt cx="2283826" cy="1633780"/>
          </a:xfrm>
        </p:grpSpPr>
        <p:grpSp>
          <p:nvGrpSpPr>
            <p:cNvPr id="2" name="グループ化 4"/>
            <p:cNvGrpSpPr/>
            <p:nvPr/>
          </p:nvGrpSpPr>
          <p:grpSpPr>
            <a:xfrm>
              <a:off x="357158" y="285728"/>
              <a:ext cx="2283826" cy="413249"/>
              <a:chOff x="0" y="2256209"/>
              <a:chExt cx="2283826" cy="413249"/>
            </a:xfrm>
          </p:grpSpPr>
          <p:sp>
            <p:nvSpPr>
              <p:cNvPr id="6" name="円/楕円 5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" name="円/楕円 6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" name="円/楕円 7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" name="円/楕円 8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" name="円/楕円 9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3" name="グループ化 10"/>
            <p:cNvGrpSpPr/>
            <p:nvPr/>
          </p:nvGrpSpPr>
          <p:grpSpPr>
            <a:xfrm>
              <a:off x="357158" y="857232"/>
              <a:ext cx="2283826" cy="413249"/>
              <a:chOff x="0" y="2256209"/>
              <a:chExt cx="2283826" cy="413249"/>
            </a:xfrm>
          </p:grpSpPr>
          <p:sp>
            <p:nvSpPr>
              <p:cNvPr id="12" name="円/楕円 11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3" name="円/楕円 12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4" name="円/楕円 13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5" name="円/楕円 14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6" name="円/楕円 15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17" name="円/楕円 16"/>
            <p:cNvSpPr/>
            <p:nvPr/>
          </p:nvSpPr>
          <p:spPr>
            <a:xfrm>
              <a:off x="357158" y="1500174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2" name="円/楕円 51"/>
            <p:cNvSpPr/>
            <p:nvPr/>
          </p:nvSpPr>
          <p:spPr>
            <a:xfrm>
              <a:off x="805956" y="1500174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円/楕円 50"/>
            <p:cNvSpPr/>
            <p:nvPr/>
          </p:nvSpPr>
          <p:spPr>
            <a:xfrm>
              <a:off x="1285852" y="1500174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5" name="円/楕円 54"/>
            <p:cNvSpPr/>
            <p:nvPr/>
          </p:nvSpPr>
          <p:spPr>
            <a:xfrm>
              <a:off x="1743467" y="1500174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0" name="円/楕円 59"/>
            <p:cNvSpPr/>
            <p:nvPr/>
          </p:nvSpPr>
          <p:spPr>
            <a:xfrm>
              <a:off x="2230721" y="150625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61" name="グループ化 60"/>
          <p:cNvGrpSpPr/>
          <p:nvPr/>
        </p:nvGrpSpPr>
        <p:grpSpPr>
          <a:xfrm>
            <a:off x="3179365" y="391172"/>
            <a:ext cx="2283826" cy="984753"/>
            <a:chOff x="357158" y="285728"/>
            <a:chExt cx="2283826" cy="984753"/>
          </a:xfrm>
        </p:grpSpPr>
        <p:grpSp>
          <p:nvGrpSpPr>
            <p:cNvPr id="63" name="グループ化 4"/>
            <p:cNvGrpSpPr/>
            <p:nvPr/>
          </p:nvGrpSpPr>
          <p:grpSpPr>
            <a:xfrm>
              <a:off x="357158" y="285728"/>
              <a:ext cx="2283826" cy="413249"/>
              <a:chOff x="0" y="2256209"/>
              <a:chExt cx="2283826" cy="413249"/>
            </a:xfrm>
          </p:grpSpPr>
          <p:sp>
            <p:nvSpPr>
              <p:cNvPr id="75" name="円/楕円 5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6" name="円/楕円 6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7" name="円/楕円 7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8" name="円/楕円 8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9" name="円/楕円 9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64" name="グループ化 10"/>
            <p:cNvGrpSpPr/>
            <p:nvPr/>
          </p:nvGrpSpPr>
          <p:grpSpPr>
            <a:xfrm>
              <a:off x="357158" y="857232"/>
              <a:ext cx="1811488" cy="413249"/>
              <a:chOff x="0" y="2256209"/>
              <a:chExt cx="1811488" cy="413249"/>
            </a:xfrm>
          </p:grpSpPr>
          <p:sp>
            <p:nvSpPr>
              <p:cNvPr id="70" name="円/楕円 11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1" name="円/楕円 12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2" name="円/楕円 13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3" name="円/楕円 14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grpSp>
        <p:nvGrpSpPr>
          <p:cNvPr id="53" name="グループ化 4"/>
          <p:cNvGrpSpPr/>
          <p:nvPr/>
        </p:nvGrpSpPr>
        <p:grpSpPr>
          <a:xfrm>
            <a:off x="592489" y="2097698"/>
            <a:ext cx="1339150" cy="413249"/>
            <a:chOff x="0" y="2256209"/>
            <a:chExt cx="1339150" cy="413249"/>
          </a:xfrm>
        </p:grpSpPr>
        <p:sp>
          <p:nvSpPr>
            <p:cNvPr id="54" name="円/楕円 5"/>
            <p:cNvSpPr/>
            <p:nvPr/>
          </p:nvSpPr>
          <p:spPr>
            <a:xfrm>
              <a:off x="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6" name="円/楕円 6"/>
            <p:cNvSpPr/>
            <p:nvPr/>
          </p:nvSpPr>
          <p:spPr>
            <a:xfrm>
              <a:off x="46825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7" name="円/楕円 7"/>
            <p:cNvSpPr/>
            <p:nvPr/>
          </p:nvSpPr>
          <p:spPr>
            <a:xfrm>
              <a:off x="93650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1" name="グループ化 20"/>
          <p:cNvGrpSpPr/>
          <p:nvPr/>
        </p:nvGrpSpPr>
        <p:grpSpPr>
          <a:xfrm>
            <a:off x="5855986" y="394315"/>
            <a:ext cx="2287914" cy="902186"/>
            <a:chOff x="5855986" y="394315"/>
            <a:chExt cx="2287914" cy="902186"/>
          </a:xfrm>
        </p:grpSpPr>
        <p:grpSp>
          <p:nvGrpSpPr>
            <p:cNvPr id="11" name="グループ化 4"/>
            <p:cNvGrpSpPr/>
            <p:nvPr/>
          </p:nvGrpSpPr>
          <p:grpSpPr>
            <a:xfrm>
              <a:off x="5860074" y="394315"/>
              <a:ext cx="2283826" cy="413249"/>
              <a:chOff x="0" y="2256209"/>
              <a:chExt cx="2283826" cy="413249"/>
            </a:xfrm>
          </p:grpSpPr>
          <p:sp>
            <p:nvSpPr>
              <p:cNvPr id="42" name="円/楕円 41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3" name="円/楕円 42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4" name="円/楕円 43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5" name="円/楕円 44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8" name="円/楕円 47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80" name="グループ化 4"/>
            <p:cNvGrpSpPr/>
            <p:nvPr/>
          </p:nvGrpSpPr>
          <p:grpSpPr>
            <a:xfrm>
              <a:off x="5855986" y="883252"/>
              <a:ext cx="1811488" cy="413249"/>
              <a:chOff x="0" y="2256209"/>
              <a:chExt cx="1811488" cy="413249"/>
            </a:xfrm>
          </p:grpSpPr>
          <p:sp>
            <p:nvSpPr>
              <p:cNvPr id="81" name="円/楕円 41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2" name="円/楕円 42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3" name="円/楕円 43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4" name="円/楕円 44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7028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463626" y="3120284"/>
            <a:ext cx="771530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１１－３＝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6061399" y="3044596"/>
            <a:ext cx="250033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８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36" name="直線コネクタ 35"/>
          <p:cNvCxnSpPr/>
          <p:nvPr/>
        </p:nvCxnSpPr>
        <p:spPr>
          <a:xfrm flipH="1">
            <a:off x="2191482" y="4530926"/>
            <a:ext cx="10376" cy="570091"/>
          </a:xfrm>
          <a:prstGeom prst="line">
            <a:avLst/>
          </a:prstGeom>
          <a:ln w="508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テキスト ボックス 36"/>
          <p:cNvSpPr txBox="1"/>
          <p:nvPr/>
        </p:nvSpPr>
        <p:spPr>
          <a:xfrm>
            <a:off x="1571620" y="4878515"/>
            <a:ext cx="114297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38" name="直線コネクタ 37"/>
          <p:cNvCxnSpPr/>
          <p:nvPr/>
        </p:nvCxnSpPr>
        <p:spPr>
          <a:xfrm flipV="1">
            <a:off x="1178695" y="3081763"/>
            <a:ext cx="1928826" cy="285752"/>
          </a:xfrm>
          <a:prstGeom prst="line">
            <a:avLst/>
          </a:prstGeom>
          <a:ln w="508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テキスト ボックス 40"/>
          <p:cNvSpPr txBox="1"/>
          <p:nvPr/>
        </p:nvSpPr>
        <p:spPr>
          <a:xfrm>
            <a:off x="2713204" y="2059038"/>
            <a:ext cx="279235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１０</a:t>
            </a:r>
          </a:p>
        </p:txBody>
      </p:sp>
      <p:sp>
        <p:nvSpPr>
          <p:cNvPr id="46" name="テキスト ボックス 45"/>
          <p:cNvSpPr txBox="1"/>
          <p:nvPr/>
        </p:nvSpPr>
        <p:spPr>
          <a:xfrm>
            <a:off x="3827722" y="4907900"/>
            <a:ext cx="135732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７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7" name="テキスト ボックス 46"/>
          <p:cNvSpPr txBox="1"/>
          <p:nvPr/>
        </p:nvSpPr>
        <p:spPr>
          <a:xfrm>
            <a:off x="2763609" y="4913580"/>
            <a:ext cx="114297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＋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49" name="直線矢印コネクタ 48"/>
          <p:cNvCxnSpPr/>
          <p:nvPr/>
        </p:nvCxnSpPr>
        <p:spPr>
          <a:xfrm flipV="1">
            <a:off x="4791639" y="4315199"/>
            <a:ext cx="1587862" cy="1321656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グループ化 17"/>
          <p:cNvGrpSpPr/>
          <p:nvPr/>
        </p:nvGrpSpPr>
        <p:grpSpPr>
          <a:xfrm>
            <a:off x="592489" y="394315"/>
            <a:ext cx="2283826" cy="1627695"/>
            <a:chOff x="357158" y="285728"/>
            <a:chExt cx="2283826" cy="1627695"/>
          </a:xfrm>
        </p:grpSpPr>
        <p:grpSp>
          <p:nvGrpSpPr>
            <p:cNvPr id="2" name="グループ化 4"/>
            <p:cNvGrpSpPr/>
            <p:nvPr/>
          </p:nvGrpSpPr>
          <p:grpSpPr>
            <a:xfrm>
              <a:off x="357158" y="285728"/>
              <a:ext cx="2283826" cy="413249"/>
              <a:chOff x="0" y="2256209"/>
              <a:chExt cx="2283826" cy="413249"/>
            </a:xfrm>
          </p:grpSpPr>
          <p:sp>
            <p:nvSpPr>
              <p:cNvPr id="6" name="円/楕円 5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" name="円/楕円 6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" name="円/楕円 7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" name="円/楕円 8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" name="円/楕円 9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3" name="グループ化 10"/>
            <p:cNvGrpSpPr/>
            <p:nvPr/>
          </p:nvGrpSpPr>
          <p:grpSpPr>
            <a:xfrm>
              <a:off x="357158" y="857232"/>
              <a:ext cx="2283826" cy="413249"/>
              <a:chOff x="0" y="2256209"/>
              <a:chExt cx="2283826" cy="413249"/>
            </a:xfrm>
          </p:grpSpPr>
          <p:sp>
            <p:nvSpPr>
              <p:cNvPr id="12" name="円/楕円 11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3" name="円/楕円 12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4" name="円/楕円 13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5" name="円/楕円 14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6" name="円/楕円 15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17" name="円/楕円 16"/>
            <p:cNvSpPr/>
            <p:nvPr/>
          </p:nvSpPr>
          <p:spPr>
            <a:xfrm>
              <a:off x="357158" y="1500174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63" name="グループ化 4"/>
          <p:cNvGrpSpPr/>
          <p:nvPr/>
        </p:nvGrpSpPr>
        <p:grpSpPr>
          <a:xfrm>
            <a:off x="3179365" y="391172"/>
            <a:ext cx="1339150" cy="413249"/>
            <a:chOff x="0" y="2256209"/>
            <a:chExt cx="1339150" cy="413249"/>
          </a:xfrm>
        </p:grpSpPr>
        <p:sp>
          <p:nvSpPr>
            <p:cNvPr id="75" name="円/楕円 5"/>
            <p:cNvSpPr/>
            <p:nvPr/>
          </p:nvSpPr>
          <p:spPr>
            <a:xfrm>
              <a:off x="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6" name="円/楕円 6"/>
            <p:cNvSpPr/>
            <p:nvPr/>
          </p:nvSpPr>
          <p:spPr>
            <a:xfrm>
              <a:off x="46825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7" name="円/楕円 7"/>
            <p:cNvSpPr/>
            <p:nvPr/>
          </p:nvSpPr>
          <p:spPr>
            <a:xfrm>
              <a:off x="93650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0" name="グループ化 19"/>
          <p:cNvGrpSpPr/>
          <p:nvPr/>
        </p:nvGrpSpPr>
        <p:grpSpPr>
          <a:xfrm>
            <a:off x="5855986" y="394315"/>
            <a:ext cx="2287914" cy="978671"/>
            <a:chOff x="5855986" y="394315"/>
            <a:chExt cx="2287914" cy="978671"/>
          </a:xfrm>
        </p:grpSpPr>
        <p:grpSp>
          <p:nvGrpSpPr>
            <p:cNvPr id="11" name="グループ化 4"/>
            <p:cNvGrpSpPr/>
            <p:nvPr/>
          </p:nvGrpSpPr>
          <p:grpSpPr>
            <a:xfrm>
              <a:off x="5860074" y="394315"/>
              <a:ext cx="2283826" cy="413249"/>
              <a:chOff x="0" y="2256209"/>
              <a:chExt cx="2283826" cy="413249"/>
            </a:xfrm>
          </p:grpSpPr>
          <p:sp>
            <p:nvSpPr>
              <p:cNvPr id="42" name="円/楕円 41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3" name="円/楕円 42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4" name="円/楕円 43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5" name="円/楕円 44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8" name="円/楕円 47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50" name="グループ化 4"/>
            <p:cNvGrpSpPr/>
            <p:nvPr/>
          </p:nvGrpSpPr>
          <p:grpSpPr>
            <a:xfrm>
              <a:off x="5855986" y="959737"/>
              <a:ext cx="1339150" cy="413249"/>
              <a:chOff x="0" y="2256209"/>
              <a:chExt cx="1339150" cy="413249"/>
            </a:xfrm>
          </p:grpSpPr>
          <p:sp>
            <p:nvSpPr>
              <p:cNvPr id="53" name="円/楕円 5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4" name="円/楕円 6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6" name="円/楕円 7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987494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463626" y="3120284"/>
            <a:ext cx="771530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１２－６＝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6061399" y="3044596"/>
            <a:ext cx="250033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６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36" name="直線コネクタ 35"/>
          <p:cNvCxnSpPr/>
          <p:nvPr/>
        </p:nvCxnSpPr>
        <p:spPr>
          <a:xfrm flipH="1">
            <a:off x="2191482" y="4530926"/>
            <a:ext cx="10376" cy="570091"/>
          </a:xfrm>
          <a:prstGeom prst="line">
            <a:avLst/>
          </a:prstGeom>
          <a:ln w="508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テキスト ボックス 36"/>
          <p:cNvSpPr txBox="1"/>
          <p:nvPr/>
        </p:nvSpPr>
        <p:spPr>
          <a:xfrm>
            <a:off x="1571620" y="4878515"/>
            <a:ext cx="114297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38" name="直線コネクタ 37"/>
          <p:cNvCxnSpPr/>
          <p:nvPr/>
        </p:nvCxnSpPr>
        <p:spPr>
          <a:xfrm flipV="1">
            <a:off x="1178695" y="3081763"/>
            <a:ext cx="1928826" cy="285752"/>
          </a:xfrm>
          <a:prstGeom prst="line">
            <a:avLst/>
          </a:prstGeom>
          <a:ln w="508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テキスト ボックス 40"/>
          <p:cNvSpPr txBox="1"/>
          <p:nvPr/>
        </p:nvSpPr>
        <p:spPr>
          <a:xfrm>
            <a:off x="2713204" y="2059038"/>
            <a:ext cx="279235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１０</a:t>
            </a:r>
          </a:p>
        </p:txBody>
      </p:sp>
      <p:sp>
        <p:nvSpPr>
          <p:cNvPr id="46" name="テキスト ボックス 45"/>
          <p:cNvSpPr txBox="1"/>
          <p:nvPr/>
        </p:nvSpPr>
        <p:spPr>
          <a:xfrm>
            <a:off x="3827722" y="4907900"/>
            <a:ext cx="135732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４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7" name="テキスト ボックス 46"/>
          <p:cNvSpPr txBox="1"/>
          <p:nvPr/>
        </p:nvSpPr>
        <p:spPr>
          <a:xfrm>
            <a:off x="2763609" y="4913580"/>
            <a:ext cx="114297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＋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49" name="直線矢印コネクタ 48"/>
          <p:cNvCxnSpPr/>
          <p:nvPr/>
        </p:nvCxnSpPr>
        <p:spPr>
          <a:xfrm flipV="1">
            <a:off x="4791639" y="4315199"/>
            <a:ext cx="1587862" cy="1321656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グループ化 17"/>
          <p:cNvGrpSpPr/>
          <p:nvPr/>
        </p:nvGrpSpPr>
        <p:grpSpPr>
          <a:xfrm>
            <a:off x="592489" y="394315"/>
            <a:ext cx="2283826" cy="1627695"/>
            <a:chOff x="357158" y="285728"/>
            <a:chExt cx="2283826" cy="1627695"/>
          </a:xfrm>
        </p:grpSpPr>
        <p:grpSp>
          <p:nvGrpSpPr>
            <p:cNvPr id="2" name="グループ化 4"/>
            <p:cNvGrpSpPr/>
            <p:nvPr/>
          </p:nvGrpSpPr>
          <p:grpSpPr>
            <a:xfrm>
              <a:off x="357158" y="285728"/>
              <a:ext cx="2283826" cy="413249"/>
              <a:chOff x="0" y="2256209"/>
              <a:chExt cx="2283826" cy="413249"/>
            </a:xfrm>
          </p:grpSpPr>
          <p:sp>
            <p:nvSpPr>
              <p:cNvPr id="6" name="円/楕円 5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" name="円/楕円 6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" name="円/楕円 7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" name="円/楕円 8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" name="円/楕円 9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3" name="グループ化 10"/>
            <p:cNvGrpSpPr/>
            <p:nvPr/>
          </p:nvGrpSpPr>
          <p:grpSpPr>
            <a:xfrm>
              <a:off x="357158" y="857232"/>
              <a:ext cx="2283826" cy="413249"/>
              <a:chOff x="0" y="2256209"/>
              <a:chExt cx="2283826" cy="413249"/>
            </a:xfrm>
          </p:grpSpPr>
          <p:sp>
            <p:nvSpPr>
              <p:cNvPr id="12" name="円/楕円 11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3" name="円/楕円 12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4" name="円/楕円 13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5" name="円/楕円 14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6" name="円/楕円 15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17" name="円/楕円 16"/>
            <p:cNvSpPr/>
            <p:nvPr/>
          </p:nvSpPr>
          <p:spPr>
            <a:xfrm>
              <a:off x="357158" y="1500174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2" name="円/楕円 51"/>
            <p:cNvSpPr/>
            <p:nvPr/>
          </p:nvSpPr>
          <p:spPr>
            <a:xfrm>
              <a:off x="805956" y="1500174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0" name="グループ化 19"/>
          <p:cNvGrpSpPr/>
          <p:nvPr/>
        </p:nvGrpSpPr>
        <p:grpSpPr>
          <a:xfrm>
            <a:off x="5855986" y="394315"/>
            <a:ext cx="2287914" cy="978671"/>
            <a:chOff x="5855986" y="394315"/>
            <a:chExt cx="2287914" cy="978671"/>
          </a:xfrm>
        </p:grpSpPr>
        <p:grpSp>
          <p:nvGrpSpPr>
            <p:cNvPr id="11" name="グループ化 4"/>
            <p:cNvGrpSpPr/>
            <p:nvPr/>
          </p:nvGrpSpPr>
          <p:grpSpPr>
            <a:xfrm>
              <a:off x="5860074" y="394315"/>
              <a:ext cx="2283826" cy="413249"/>
              <a:chOff x="0" y="2256209"/>
              <a:chExt cx="2283826" cy="413249"/>
            </a:xfrm>
          </p:grpSpPr>
          <p:sp>
            <p:nvSpPr>
              <p:cNvPr id="42" name="円/楕円 41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3" name="円/楕円 42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4" name="円/楕円 43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5" name="円/楕円 44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8" name="円/楕円 47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53" name="円/楕円 5"/>
            <p:cNvSpPr/>
            <p:nvPr/>
          </p:nvSpPr>
          <p:spPr>
            <a:xfrm>
              <a:off x="5855986" y="959737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51" name="グループ化 50"/>
          <p:cNvGrpSpPr/>
          <p:nvPr/>
        </p:nvGrpSpPr>
        <p:grpSpPr>
          <a:xfrm>
            <a:off x="3218105" y="394315"/>
            <a:ext cx="2287914" cy="978671"/>
            <a:chOff x="5855986" y="394315"/>
            <a:chExt cx="2287914" cy="978671"/>
          </a:xfrm>
        </p:grpSpPr>
        <p:grpSp>
          <p:nvGrpSpPr>
            <p:cNvPr id="55" name="グループ化 4"/>
            <p:cNvGrpSpPr/>
            <p:nvPr/>
          </p:nvGrpSpPr>
          <p:grpSpPr>
            <a:xfrm>
              <a:off x="5860074" y="394315"/>
              <a:ext cx="2283826" cy="413249"/>
              <a:chOff x="0" y="2256209"/>
              <a:chExt cx="2283826" cy="413249"/>
            </a:xfrm>
          </p:grpSpPr>
          <p:sp>
            <p:nvSpPr>
              <p:cNvPr id="61" name="円/楕円 41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2" name="円/楕円 42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4" name="円/楕円 43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5" name="円/楕円 44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6" name="円/楕円 47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58" name="円/楕円 5"/>
            <p:cNvSpPr/>
            <p:nvPr/>
          </p:nvSpPr>
          <p:spPr>
            <a:xfrm>
              <a:off x="5855986" y="959737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757228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463626" y="3120284"/>
            <a:ext cx="771530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１１－８＝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6061399" y="3044596"/>
            <a:ext cx="250033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３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36" name="直線コネクタ 35"/>
          <p:cNvCxnSpPr/>
          <p:nvPr/>
        </p:nvCxnSpPr>
        <p:spPr>
          <a:xfrm flipH="1">
            <a:off x="2191482" y="4530926"/>
            <a:ext cx="10376" cy="570091"/>
          </a:xfrm>
          <a:prstGeom prst="line">
            <a:avLst/>
          </a:prstGeom>
          <a:ln w="508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テキスト ボックス 36"/>
          <p:cNvSpPr txBox="1"/>
          <p:nvPr/>
        </p:nvSpPr>
        <p:spPr>
          <a:xfrm>
            <a:off x="1571620" y="4878515"/>
            <a:ext cx="114297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38" name="直線コネクタ 37"/>
          <p:cNvCxnSpPr/>
          <p:nvPr/>
        </p:nvCxnSpPr>
        <p:spPr>
          <a:xfrm flipV="1">
            <a:off x="1178695" y="3081763"/>
            <a:ext cx="1928826" cy="285752"/>
          </a:xfrm>
          <a:prstGeom prst="line">
            <a:avLst/>
          </a:prstGeom>
          <a:ln w="508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テキスト ボックス 40"/>
          <p:cNvSpPr txBox="1"/>
          <p:nvPr/>
        </p:nvSpPr>
        <p:spPr>
          <a:xfrm>
            <a:off x="2713204" y="2059038"/>
            <a:ext cx="279235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１０</a:t>
            </a:r>
          </a:p>
        </p:txBody>
      </p:sp>
      <p:sp>
        <p:nvSpPr>
          <p:cNvPr id="46" name="テキスト ボックス 45"/>
          <p:cNvSpPr txBox="1"/>
          <p:nvPr/>
        </p:nvSpPr>
        <p:spPr>
          <a:xfrm>
            <a:off x="3827722" y="4907900"/>
            <a:ext cx="135732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7" name="テキスト ボックス 46"/>
          <p:cNvSpPr txBox="1"/>
          <p:nvPr/>
        </p:nvSpPr>
        <p:spPr>
          <a:xfrm>
            <a:off x="2763609" y="4913580"/>
            <a:ext cx="114297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＋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49" name="直線矢印コネクタ 48"/>
          <p:cNvCxnSpPr/>
          <p:nvPr/>
        </p:nvCxnSpPr>
        <p:spPr>
          <a:xfrm flipV="1">
            <a:off x="4791639" y="4315199"/>
            <a:ext cx="1587862" cy="1321656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グループ化 17"/>
          <p:cNvGrpSpPr/>
          <p:nvPr/>
        </p:nvGrpSpPr>
        <p:grpSpPr>
          <a:xfrm>
            <a:off x="592489" y="394315"/>
            <a:ext cx="2283826" cy="1627695"/>
            <a:chOff x="357158" y="285728"/>
            <a:chExt cx="2283826" cy="1627695"/>
          </a:xfrm>
        </p:grpSpPr>
        <p:grpSp>
          <p:nvGrpSpPr>
            <p:cNvPr id="2" name="グループ化 4"/>
            <p:cNvGrpSpPr/>
            <p:nvPr/>
          </p:nvGrpSpPr>
          <p:grpSpPr>
            <a:xfrm>
              <a:off x="357158" y="285728"/>
              <a:ext cx="2283826" cy="413249"/>
              <a:chOff x="0" y="2256209"/>
              <a:chExt cx="2283826" cy="413249"/>
            </a:xfrm>
          </p:grpSpPr>
          <p:sp>
            <p:nvSpPr>
              <p:cNvPr id="6" name="円/楕円 5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" name="円/楕円 6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" name="円/楕円 7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" name="円/楕円 8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" name="円/楕円 9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3" name="グループ化 10"/>
            <p:cNvGrpSpPr/>
            <p:nvPr/>
          </p:nvGrpSpPr>
          <p:grpSpPr>
            <a:xfrm>
              <a:off x="357158" y="857232"/>
              <a:ext cx="2283826" cy="413249"/>
              <a:chOff x="0" y="2256209"/>
              <a:chExt cx="2283826" cy="413249"/>
            </a:xfrm>
          </p:grpSpPr>
          <p:sp>
            <p:nvSpPr>
              <p:cNvPr id="12" name="円/楕円 11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3" name="円/楕円 12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4" name="円/楕円 13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5" name="円/楕円 14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6" name="円/楕円 15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17" name="円/楕円 16"/>
            <p:cNvSpPr/>
            <p:nvPr/>
          </p:nvSpPr>
          <p:spPr>
            <a:xfrm>
              <a:off x="357158" y="1500174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1" name="グループ化 4"/>
          <p:cNvGrpSpPr/>
          <p:nvPr/>
        </p:nvGrpSpPr>
        <p:grpSpPr>
          <a:xfrm>
            <a:off x="5860074" y="394315"/>
            <a:ext cx="1339150" cy="413249"/>
            <a:chOff x="0" y="2256209"/>
            <a:chExt cx="1339150" cy="413249"/>
          </a:xfrm>
        </p:grpSpPr>
        <p:sp>
          <p:nvSpPr>
            <p:cNvPr id="42" name="円/楕円 41"/>
            <p:cNvSpPr/>
            <p:nvPr/>
          </p:nvSpPr>
          <p:spPr>
            <a:xfrm>
              <a:off x="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3" name="円/楕円 42"/>
            <p:cNvSpPr/>
            <p:nvPr/>
          </p:nvSpPr>
          <p:spPr>
            <a:xfrm>
              <a:off x="46825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" name="円/楕円 43"/>
            <p:cNvSpPr/>
            <p:nvPr/>
          </p:nvSpPr>
          <p:spPr>
            <a:xfrm>
              <a:off x="93650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61" name="グループ化 60"/>
          <p:cNvGrpSpPr/>
          <p:nvPr/>
        </p:nvGrpSpPr>
        <p:grpSpPr>
          <a:xfrm>
            <a:off x="3179365" y="391172"/>
            <a:ext cx="2283826" cy="984753"/>
            <a:chOff x="357158" y="285728"/>
            <a:chExt cx="2283826" cy="984753"/>
          </a:xfrm>
        </p:grpSpPr>
        <p:grpSp>
          <p:nvGrpSpPr>
            <p:cNvPr id="63" name="グループ化 4"/>
            <p:cNvGrpSpPr/>
            <p:nvPr/>
          </p:nvGrpSpPr>
          <p:grpSpPr>
            <a:xfrm>
              <a:off x="357158" y="285728"/>
              <a:ext cx="2283826" cy="413249"/>
              <a:chOff x="0" y="2256209"/>
              <a:chExt cx="2283826" cy="413249"/>
            </a:xfrm>
          </p:grpSpPr>
          <p:sp>
            <p:nvSpPr>
              <p:cNvPr id="75" name="円/楕円 5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6" name="円/楕円 6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7" name="円/楕円 7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8" name="円/楕円 8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9" name="円/楕円 9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64" name="グループ化 10"/>
            <p:cNvGrpSpPr/>
            <p:nvPr/>
          </p:nvGrpSpPr>
          <p:grpSpPr>
            <a:xfrm>
              <a:off x="357158" y="857232"/>
              <a:ext cx="1339150" cy="413249"/>
              <a:chOff x="0" y="2256209"/>
              <a:chExt cx="1339150" cy="413249"/>
            </a:xfrm>
          </p:grpSpPr>
          <p:sp>
            <p:nvSpPr>
              <p:cNvPr id="70" name="円/楕円 11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1" name="円/楕円 12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2" name="円/楕円 13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394959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463626" y="3120284"/>
            <a:ext cx="771530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１２－７＝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6061399" y="3044596"/>
            <a:ext cx="250033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５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36" name="直線コネクタ 35"/>
          <p:cNvCxnSpPr/>
          <p:nvPr/>
        </p:nvCxnSpPr>
        <p:spPr>
          <a:xfrm flipH="1">
            <a:off x="2191482" y="4530926"/>
            <a:ext cx="10376" cy="570091"/>
          </a:xfrm>
          <a:prstGeom prst="line">
            <a:avLst/>
          </a:prstGeom>
          <a:ln w="508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テキスト ボックス 36"/>
          <p:cNvSpPr txBox="1"/>
          <p:nvPr/>
        </p:nvSpPr>
        <p:spPr>
          <a:xfrm>
            <a:off x="1571620" y="4878515"/>
            <a:ext cx="114297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38" name="直線コネクタ 37"/>
          <p:cNvCxnSpPr/>
          <p:nvPr/>
        </p:nvCxnSpPr>
        <p:spPr>
          <a:xfrm flipV="1">
            <a:off x="1178695" y="3081763"/>
            <a:ext cx="1928826" cy="285752"/>
          </a:xfrm>
          <a:prstGeom prst="line">
            <a:avLst/>
          </a:prstGeom>
          <a:ln w="508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テキスト ボックス 40"/>
          <p:cNvSpPr txBox="1"/>
          <p:nvPr/>
        </p:nvSpPr>
        <p:spPr>
          <a:xfrm>
            <a:off x="2713204" y="2059038"/>
            <a:ext cx="279235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１０</a:t>
            </a:r>
          </a:p>
        </p:txBody>
      </p:sp>
      <p:sp>
        <p:nvSpPr>
          <p:cNvPr id="46" name="テキスト ボックス 45"/>
          <p:cNvSpPr txBox="1"/>
          <p:nvPr/>
        </p:nvSpPr>
        <p:spPr>
          <a:xfrm>
            <a:off x="3827722" y="4907900"/>
            <a:ext cx="135732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３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7" name="テキスト ボックス 46"/>
          <p:cNvSpPr txBox="1"/>
          <p:nvPr/>
        </p:nvSpPr>
        <p:spPr>
          <a:xfrm>
            <a:off x="2763609" y="4913580"/>
            <a:ext cx="114297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＋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49" name="直線矢印コネクタ 48"/>
          <p:cNvCxnSpPr/>
          <p:nvPr/>
        </p:nvCxnSpPr>
        <p:spPr>
          <a:xfrm flipV="1">
            <a:off x="4791639" y="4315199"/>
            <a:ext cx="1587862" cy="1321656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グループ化 17"/>
          <p:cNvGrpSpPr/>
          <p:nvPr/>
        </p:nvGrpSpPr>
        <p:grpSpPr>
          <a:xfrm>
            <a:off x="592489" y="394315"/>
            <a:ext cx="2283826" cy="1627695"/>
            <a:chOff x="357158" y="285728"/>
            <a:chExt cx="2283826" cy="1627695"/>
          </a:xfrm>
        </p:grpSpPr>
        <p:grpSp>
          <p:nvGrpSpPr>
            <p:cNvPr id="2" name="グループ化 4"/>
            <p:cNvGrpSpPr/>
            <p:nvPr/>
          </p:nvGrpSpPr>
          <p:grpSpPr>
            <a:xfrm>
              <a:off x="357158" y="285728"/>
              <a:ext cx="2283826" cy="413249"/>
              <a:chOff x="0" y="2256209"/>
              <a:chExt cx="2283826" cy="413249"/>
            </a:xfrm>
          </p:grpSpPr>
          <p:sp>
            <p:nvSpPr>
              <p:cNvPr id="6" name="円/楕円 5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" name="円/楕円 6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" name="円/楕円 7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" name="円/楕円 8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" name="円/楕円 9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3" name="グループ化 10"/>
            <p:cNvGrpSpPr/>
            <p:nvPr/>
          </p:nvGrpSpPr>
          <p:grpSpPr>
            <a:xfrm>
              <a:off x="357158" y="857232"/>
              <a:ext cx="2283826" cy="413249"/>
              <a:chOff x="0" y="2256209"/>
              <a:chExt cx="2283826" cy="413249"/>
            </a:xfrm>
          </p:grpSpPr>
          <p:sp>
            <p:nvSpPr>
              <p:cNvPr id="12" name="円/楕円 11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3" name="円/楕円 12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4" name="円/楕円 13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5" name="円/楕円 14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6" name="円/楕円 15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17" name="円/楕円 16"/>
            <p:cNvSpPr/>
            <p:nvPr/>
          </p:nvSpPr>
          <p:spPr>
            <a:xfrm>
              <a:off x="357158" y="1500174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2" name="円/楕円 51"/>
            <p:cNvSpPr/>
            <p:nvPr/>
          </p:nvSpPr>
          <p:spPr>
            <a:xfrm>
              <a:off x="805956" y="1500174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1" name="グループ化 4"/>
          <p:cNvGrpSpPr/>
          <p:nvPr/>
        </p:nvGrpSpPr>
        <p:grpSpPr>
          <a:xfrm>
            <a:off x="5860074" y="394315"/>
            <a:ext cx="2283826" cy="413249"/>
            <a:chOff x="0" y="2256209"/>
            <a:chExt cx="2283826" cy="413249"/>
          </a:xfrm>
        </p:grpSpPr>
        <p:sp>
          <p:nvSpPr>
            <p:cNvPr id="42" name="円/楕円 41"/>
            <p:cNvSpPr/>
            <p:nvPr/>
          </p:nvSpPr>
          <p:spPr>
            <a:xfrm>
              <a:off x="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3" name="円/楕円 42"/>
            <p:cNvSpPr/>
            <p:nvPr/>
          </p:nvSpPr>
          <p:spPr>
            <a:xfrm>
              <a:off x="46825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" name="円/楕円 43"/>
            <p:cNvSpPr/>
            <p:nvPr/>
          </p:nvSpPr>
          <p:spPr>
            <a:xfrm>
              <a:off x="93650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5" name="円/楕円 44"/>
            <p:cNvSpPr/>
            <p:nvPr/>
          </p:nvSpPr>
          <p:spPr>
            <a:xfrm>
              <a:off x="1408838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" name="円/楕円 47"/>
            <p:cNvSpPr/>
            <p:nvPr/>
          </p:nvSpPr>
          <p:spPr>
            <a:xfrm>
              <a:off x="1881176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61" name="グループ化 60"/>
          <p:cNvGrpSpPr/>
          <p:nvPr/>
        </p:nvGrpSpPr>
        <p:grpSpPr>
          <a:xfrm>
            <a:off x="3179365" y="391172"/>
            <a:ext cx="2283826" cy="984753"/>
            <a:chOff x="357158" y="285728"/>
            <a:chExt cx="2283826" cy="984753"/>
          </a:xfrm>
        </p:grpSpPr>
        <p:grpSp>
          <p:nvGrpSpPr>
            <p:cNvPr id="63" name="グループ化 4"/>
            <p:cNvGrpSpPr/>
            <p:nvPr/>
          </p:nvGrpSpPr>
          <p:grpSpPr>
            <a:xfrm>
              <a:off x="357158" y="285728"/>
              <a:ext cx="2283826" cy="413249"/>
              <a:chOff x="0" y="2256209"/>
              <a:chExt cx="2283826" cy="413249"/>
            </a:xfrm>
          </p:grpSpPr>
          <p:sp>
            <p:nvSpPr>
              <p:cNvPr id="75" name="円/楕円 5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6" name="円/楕円 6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7" name="円/楕円 7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8" name="円/楕円 8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9" name="円/楕円 9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64" name="グループ化 10"/>
            <p:cNvGrpSpPr/>
            <p:nvPr/>
          </p:nvGrpSpPr>
          <p:grpSpPr>
            <a:xfrm>
              <a:off x="357158" y="857232"/>
              <a:ext cx="870900" cy="413249"/>
              <a:chOff x="0" y="2256209"/>
              <a:chExt cx="870900" cy="413249"/>
            </a:xfrm>
          </p:grpSpPr>
          <p:sp>
            <p:nvSpPr>
              <p:cNvPr id="70" name="円/楕円 11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1" name="円/楕円 12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295909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463626" y="3120284"/>
            <a:ext cx="771530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１３－６＝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6061399" y="3044596"/>
            <a:ext cx="250033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７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36" name="直線コネクタ 35"/>
          <p:cNvCxnSpPr/>
          <p:nvPr/>
        </p:nvCxnSpPr>
        <p:spPr>
          <a:xfrm flipH="1">
            <a:off x="2191482" y="4530926"/>
            <a:ext cx="10376" cy="570091"/>
          </a:xfrm>
          <a:prstGeom prst="line">
            <a:avLst/>
          </a:prstGeom>
          <a:ln w="508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テキスト ボックス 36"/>
          <p:cNvSpPr txBox="1"/>
          <p:nvPr/>
        </p:nvSpPr>
        <p:spPr>
          <a:xfrm>
            <a:off x="1571620" y="4878515"/>
            <a:ext cx="114297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３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38" name="直線コネクタ 37"/>
          <p:cNvCxnSpPr/>
          <p:nvPr/>
        </p:nvCxnSpPr>
        <p:spPr>
          <a:xfrm flipV="1">
            <a:off x="1178695" y="3081763"/>
            <a:ext cx="1928826" cy="285752"/>
          </a:xfrm>
          <a:prstGeom prst="line">
            <a:avLst/>
          </a:prstGeom>
          <a:ln w="508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テキスト ボックス 40"/>
          <p:cNvSpPr txBox="1"/>
          <p:nvPr/>
        </p:nvSpPr>
        <p:spPr>
          <a:xfrm>
            <a:off x="2713204" y="2059038"/>
            <a:ext cx="279235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１０</a:t>
            </a:r>
          </a:p>
        </p:txBody>
      </p:sp>
      <p:sp>
        <p:nvSpPr>
          <p:cNvPr id="46" name="テキスト ボックス 45"/>
          <p:cNvSpPr txBox="1"/>
          <p:nvPr/>
        </p:nvSpPr>
        <p:spPr>
          <a:xfrm>
            <a:off x="3827722" y="4907900"/>
            <a:ext cx="135732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４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7" name="テキスト ボックス 46"/>
          <p:cNvSpPr txBox="1"/>
          <p:nvPr/>
        </p:nvSpPr>
        <p:spPr>
          <a:xfrm>
            <a:off x="2763609" y="4913580"/>
            <a:ext cx="114297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＋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49" name="直線矢印コネクタ 48"/>
          <p:cNvCxnSpPr/>
          <p:nvPr/>
        </p:nvCxnSpPr>
        <p:spPr>
          <a:xfrm flipV="1">
            <a:off x="4791639" y="4315199"/>
            <a:ext cx="1587862" cy="1321656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グループ化 17"/>
          <p:cNvGrpSpPr/>
          <p:nvPr/>
        </p:nvGrpSpPr>
        <p:grpSpPr>
          <a:xfrm>
            <a:off x="592489" y="394315"/>
            <a:ext cx="2283826" cy="1627695"/>
            <a:chOff x="357158" y="285728"/>
            <a:chExt cx="2283826" cy="1627695"/>
          </a:xfrm>
        </p:grpSpPr>
        <p:grpSp>
          <p:nvGrpSpPr>
            <p:cNvPr id="2" name="グループ化 4"/>
            <p:cNvGrpSpPr/>
            <p:nvPr/>
          </p:nvGrpSpPr>
          <p:grpSpPr>
            <a:xfrm>
              <a:off x="357158" y="285728"/>
              <a:ext cx="2283826" cy="413249"/>
              <a:chOff x="0" y="2256209"/>
              <a:chExt cx="2283826" cy="413249"/>
            </a:xfrm>
          </p:grpSpPr>
          <p:sp>
            <p:nvSpPr>
              <p:cNvPr id="6" name="円/楕円 5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" name="円/楕円 6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" name="円/楕円 7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" name="円/楕円 8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" name="円/楕円 9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3" name="グループ化 10"/>
            <p:cNvGrpSpPr/>
            <p:nvPr/>
          </p:nvGrpSpPr>
          <p:grpSpPr>
            <a:xfrm>
              <a:off x="357158" y="857232"/>
              <a:ext cx="2283826" cy="413249"/>
              <a:chOff x="0" y="2256209"/>
              <a:chExt cx="2283826" cy="413249"/>
            </a:xfrm>
          </p:grpSpPr>
          <p:sp>
            <p:nvSpPr>
              <p:cNvPr id="12" name="円/楕円 11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3" name="円/楕円 12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4" name="円/楕円 13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5" name="円/楕円 14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6" name="円/楕円 15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17" name="円/楕円 16"/>
            <p:cNvSpPr/>
            <p:nvPr/>
          </p:nvSpPr>
          <p:spPr>
            <a:xfrm>
              <a:off x="357158" y="1500174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2" name="円/楕円 51"/>
            <p:cNvSpPr/>
            <p:nvPr/>
          </p:nvSpPr>
          <p:spPr>
            <a:xfrm>
              <a:off x="805956" y="1500174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円/楕円 50"/>
            <p:cNvSpPr/>
            <p:nvPr/>
          </p:nvSpPr>
          <p:spPr>
            <a:xfrm>
              <a:off x="1285852" y="1500174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61" name="グループ化 60"/>
          <p:cNvGrpSpPr/>
          <p:nvPr/>
        </p:nvGrpSpPr>
        <p:grpSpPr>
          <a:xfrm>
            <a:off x="3179365" y="391172"/>
            <a:ext cx="2283826" cy="984753"/>
            <a:chOff x="357158" y="285728"/>
            <a:chExt cx="2283826" cy="984753"/>
          </a:xfrm>
        </p:grpSpPr>
        <p:grpSp>
          <p:nvGrpSpPr>
            <p:cNvPr id="63" name="グループ化 4"/>
            <p:cNvGrpSpPr/>
            <p:nvPr/>
          </p:nvGrpSpPr>
          <p:grpSpPr>
            <a:xfrm>
              <a:off x="357158" y="285728"/>
              <a:ext cx="2283826" cy="413249"/>
              <a:chOff x="0" y="2256209"/>
              <a:chExt cx="2283826" cy="413249"/>
            </a:xfrm>
          </p:grpSpPr>
          <p:sp>
            <p:nvSpPr>
              <p:cNvPr id="75" name="円/楕円 5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6" name="円/楕円 6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7" name="円/楕円 7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8" name="円/楕円 8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9" name="円/楕円 9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70" name="円/楕円 11"/>
            <p:cNvSpPr/>
            <p:nvPr/>
          </p:nvSpPr>
          <p:spPr>
            <a:xfrm>
              <a:off x="357158" y="857232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50" name="グループ化 52"/>
          <p:cNvGrpSpPr/>
          <p:nvPr/>
        </p:nvGrpSpPr>
        <p:grpSpPr>
          <a:xfrm>
            <a:off x="5911129" y="391172"/>
            <a:ext cx="2283826" cy="913315"/>
            <a:chOff x="5857884" y="285728"/>
            <a:chExt cx="2283826" cy="913315"/>
          </a:xfrm>
        </p:grpSpPr>
        <p:grpSp>
          <p:nvGrpSpPr>
            <p:cNvPr id="53" name="グループ化 19"/>
            <p:cNvGrpSpPr/>
            <p:nvPr/>
          </p:nvGrpSpPr>
          <p:grpSpPr>
            <a:xfrm>
              <a:off x="5857884" y="785794"/>
              <a:ext cx="870900" cy="413249"/>
              <a:chOff x="0" y="2256209"/>
              <a:chExt cx="870900" cy="413249"/>
            </a:xfrm>
          </p:grpSpPr>
          <p:sp>
            <p:nvSpPr>
              <p:cNvPr id="62" name="円/楕円 20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5" name="円/楕円 21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54" name="グループ化 4"/>
            <p:cNvGrpSpPr/>
            <p:nvPr/>
          </p:nvGrpSpPr>
          <p:grpSpPr>
            <a:xfrm>
              <a:off x="5857884" y="285728"/>
              <a:ext cx="2283826" cy="413249"/>
              <a:chOff x="0" y="2256209"/>
              <a:chExt cx="2283826" cy="413249"/>
            </a:xfrm>
          </p:grpSpPr>
          <p:sp>
            <p:nvSpPr>
              <p:cNvPr id="56" name="円/楕円 41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7" name="円/楕円 42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8" name="円/楕円 43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9" name="円/楕円 44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0" name="円/楕円 47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98697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</p:bld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514</TotalTime>
  <Words>252</Words>
  <Application>Microsoft Office PowerPoint</Application>
  <PresentationFormat>画面に合わせる (4:3)</PresentationFormat>
  <Paragraphs>216</Paragraphs>
  <Slides>36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36</vt:i4>
      </vt:variant>
    </vt:vector>
  </HeadingPairs>
  <TitlesOfParts>
    <vt:vector size="40" baseType="lpstr">
      <vt:lpstr>UD デジタル 教科書体 N-B</vt:lpstr>
      <vt:lpstr>Arial</vt:lpstr>
      <vt:lpstr>Calibri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>吹田市教育委員会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吹田市教育委員会</dc:creator>
  <cp:lastModifiedBy>吉原　吏輝(T)ictsupport16</cp:lastModifiedBy>
  <cp:revision>60</cp:revision>
  <dcterms:created xsi:type="dcterms:W3CDTF">2015-12-06T22:55:42Z</dcterms:created>
  <dcterms:modified xsi:type="dcterms:W3CDTF">2025-11-20T04:08:07Z</dcterms:modified>
</cp:coreProperties>
</file>