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342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38" r:id="rId13"/>
    <p:sldId id="340" r:id="rId14"/>
    <p:sldId id="308" r:id="rId15"/>
    <p:sldId id="309" r:id="rId16"/>
    <p:sldId id="341" r:id="rId17"/>
    <p:sldId id="310" r:id="rId18"/>
    <p:sldId id="311" r:id="rId19"/>
    <p:sldId id="312" r:id="rId20"/>
    <p:sldId id="313" r:id="rId21"/>
    <p:sldId id="339" r:id="rId22"/>
    <p:sldId id="314" r:id="rId23"/>
    <p:sldId id="315" r:id="rId24"/>
    <p:sldId id="316" r:id="rId25"/>
    <p:sldId id="317" r:id="rId26"/>
    <p:sldId id="318" r:id="rId27"/>
    <p:sldId id="333" r:id="rId28"/>
    <p:sldId id="330" r:id="rId29"/>
    <p:sldId id="319" r:id="rId30"/>
    <p:sldId id="320" r:id="rId31"/>
    <p:sldId id="321" r:id="rId32"/>
    <p:sldId id="322" r:id="rId33"/>
    <p:sldId id="323" r:id="rId34"/>
    <p:sldId id="324" r:id="rId35"/>
    <p:sldId id="325" r:id="rId36"/>
    <p:sldId id="326" r:id="rId37"/>
    <p:sldId id="327" r:id="rId38"/>
    <p:sldId id="328" r:id="rId39"/>
    <p:sldId id="329" r:id="rId40"/>
    <p:sldId id="331" r:id="rId41"/>
    <p:sldId id="332" r:id="rId42"/>
    <p:sldId id="334" r:id="rId43"/>
    <p:sldId id="335" r:id="rId44"/>
    <p:sldId id="336" r:id="rId45"/>
    <p:sldId id="337" r:id="rId4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41" autoAdjust="0"/>
    <p:restoredTop sz="94660"/>
  </p:normalViewPr>
  <p:slideViewPr>
    <p:cSldViewPr snapToGrid="0">
      <p:cViewPr varScale="1">
        <p:scale>
          <a:sx n="97" d="100"/>
          <a:sy n="97" d="100"/>
        </p:scale>
        <p:origin x="97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1851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98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268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4361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64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733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83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223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709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51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15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27CB3-5A8E-4F40-941D-0B5EF2F724ED}" type="datetimeFigureOut">
              <a:rPr kumimoji="1" lang="ja-JP" altLang="en-US" smtClean="0"/>
              <a:pPr/>
              <a:t>2025/11/20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E7A5B-C41B-4D8C-92FA-37D16B97AB9A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7810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77302" y="315734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275190" y="2256208"/>
            <a:ext cx="2283826" cy="941733"/>
            <a:chOff x="6772873" y="2256209"/>
            <a:chExt cx="2283826" cy="941733"/>
          </a:xfrm>
        </p:grpSpPr>
        <p:grpSp>
          <p:nvGrpSpPr>
            <p:cNvPr id="46" name="グループ化 45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7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2" name="グループ化 51"/>
            <p:cNvGrpSpPr/>
            <p:nvPr/>
          </p:nvGrpSpPr>
          <p:grpSpPr>
            <a:xfrm>
              <a:off x="6772873" y="2784693"/>
              <a:ext cx="870900" cy="413249"/>
              <a:chOff x="0" y="2256209"/>
              <a:chExt cx="870900" cy="413249"/>
            </a:xfrm>
          </p:grpSpPr>
          <p:sp>
            <p:nvSpPr>
              <p:cNvPr id="53" name="円/楕円 52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7" name="グループ化 6"/>
          <p:cNvGrpSpPr/>
          <p:nvPr/>
        </p:nvGrpSpPr>
        <p:grpSpPr>
          <a:xfrm>
            <a:off x="3823215" y="2256208"/>
            <a:ext cx="1343370" cy="413250"/>
            <a:chOff x="3481316" y="2256208"/>
            <a:chExt cx="1343370" cy="413250"/>
          </a:xfrm>
        </p:grpSpPr>
        <p:sp>
          <p:nvSpPr>
            <p:cNvPr id="4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9566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4945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410547" y="2279031"/>
            <a:ext cx="2283826" cy="413249"/>
            <a:chOff x="0" y="2256209"/>
            <a:chExt cx="2283826" cy="413249"/>
          </a:xfrm>
        </p:grpSpPr>
        <p:sp>
          <p:nvSpPr>
            <p:cNvPr id="27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7025611" y="2283644"/>
            <a:ext cx="1339150" cy="413249"/>
            <a:chOff x="0" y="2256209"/>
            <a:chExt cx="1339150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4160939" y="2256208"/>
            <a:ext cx="875120" cy="413250"/>
            <a:chOff x="3481316" y="2256208"/>
            <a:chExt cx="87512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347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17701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410547" y="2279031"/>
            <a:ext cx="2283826" cy="413249"/>
            <a:chOff x="0" y="2256209"/>
            <a:chExt cx="2283826" cy="413249"/>
          </a:xfrm>
        </p:grpSpPr>
        <p:sp>
          <p:nvSpPr>
            <p:cNvPr id="27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3508766" y="2279030"/>
            <a:ext cx="1819475" cy="413250"/>
            <a:chOff x="3481316" y="2256208"/>
            <a:chExt cx="1819475" cy="413250"/>
          </a:xfrm>
        </p:grpSpPr>
        <p:sp>
          <p:nvSpPr>
            <p:cNvPr id="2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4" name="円/楕円 41"/>
          <p:cNvSpPr/>
          <p:nvPr/>
        </p:nvSpPr>
        <p:spPr>
          <a:xfrm>
            <a:off x="7374457" y="227902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199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790193" y="2279031"/>
            <a:ext cx="1811488" cy="413249"/>
            <a:chOff x="0" y="2256209"/>
            <a:chExt cx="1811488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3984475" y="2279030"/>
            <a:ext cx="875120" cy="413250"/>
            <a:chOff x="3481316" y="2256208"/>
            <a:chExt cx="87512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7101539" y="2279029"/>
            <a:ext cx="875120" cy="413250"/>
            <a:chOff x="3481316" y="2256208"/>
            <a:chExt cx="875120" cy="413250"/>
          </a:xfrm>
        </p:grpSpPr>
        <p:sp>
          <p:nvSpPr>
            <p:cNvPr id="15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3587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879968" y="2279031"/>
            <a:ext cx="1339150" cy="413246"/>
            <a:chOff x="0" y="2256209"/>
            <a:chExt cx="1339150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円/楕円 36"/>
          <p:cNvSpPr/>
          <p:nvPr/>
        </p:nvSpPr>
        <p:spPr>
          <a:xfrm>
            <a:off x="4320377" y="227902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/>
        </p:nvGrpSpPr>
        <p:grpSpPr>
          <a:xfrm>
            <a:off x="7105759" y="2283187"/>
            <a:ext cx="870900" cy="413249"/>
            <a:chOff x="0" y="2256209"/>
            <a:chExt cx="870900" cy="413249"/>
          </a:xfrm>
        </p:grpSpPr>
        <p:sp>
          <p:nvSpPr>
            <p:cNvPr id="21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620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3846255" y="2279030"/>
            <a:ext cx="1343370" cy="413250"/>
            <a:chOff x="3481316" y="2256208"/>
            <a:chExt cx="134337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8" name="グループ化 27"/>
          <p:cNvGrpSpPr/>
          <p:nvPr/>
        </p:nvGrpSpPr>
        <p:grpSpPr>
          <a:xfrm>
            <a:off x="6829668" y="2279031"/>
            <a:ext cx="1811488" cy="413249"/>
            <a:chOff x="0" y="2256209"/>
            <a:chExt cx="1811488" cy="413249"/>
          </a:xfrm>
        </p:grpSpPr>
        <p:sp>
          <p:nvSpPr>
            <p:cNvPr id="29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466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275190" y="2256208"/>
            <a:ext cx="2283826" cy="941733"/>
            <a:chOff x="6772873" y="2256209"/>
            <a:chExt cx="2283826" cy="941733"/>
          </a:xfrm>
        </p:grpSpPr>
        <p:grpSp>
          <p:nvGrpSpPr>
            <p:cNvPr id="46" name="グループ化 45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7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53" name="円/楕円 52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3" name="グループ化 32"/>
          <p:cNvGrpSpPr/>
          <p:nvPr/>
        </p:nvGrpSpPr>
        <p:grpSpPr>
          <a:xfrm>
            <a:off x="3817218" y="2256208"/>
            <a:ext cx="1343370" cy="413250"/>
            <a:chOff x="3481316" y="2256208"/>
            <a:chExt cx="1343370" cy="413250"/>
          </a:xfrm>
        </p:grpSpPr>
        <p:sp>
          <p:nvSpPr>
            <p:cNvPr id="36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098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879968" y="2279031"/>
            <a:ext cx="1339150" cy="413246"/>
            <a:chOff x="0" y="2256209"/>
            <a:chExt cx="1339150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円/楕円 36"/>
          <p:cNvSpPr/>
          <p:nvPr/>
        </p:nvSpPr>
        <p:spPr>
          <a:xfrm>
            <a:off x="7412298" y="227902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/>
        </p:nvGrpSpPr>
        <p:grpSpPr>
          <a:xfrm>
            <a:off x="4175947" y="2279028"/>
            <a:ext cx="870900" cy="413249"/>
            <a:chOff x="0" y="2256209"/>
            <a:chExt cx="870900" cy="413249"/>
          </a:xfrm>
        </p:grpSpPr>
        <p:sp>
          <p:nvSpPr>
            <p:cNvPr id="21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7959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6391469" y="2279031"/>
            <a:ext cx="2283826" cy="413249"/>
            <a:chOff x="0" y="2256209"/>
            <a:chExt cx="2283826" cy="413249"/>
          </a:xfrm>
        </p:grpSpPr>
        <p:sp>
          <p:nvSpPr>
            <p:cNvPr id="27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3670039" y="2279030"/>
            <a:ext cx="2283826" cy="413249"/>
            <a:chOff x="0" y="2256209"/>
            <a:chExt cx="2283826" cy="413249"/>
          </a:xfrm>
        </p:grpSpPr>
        <p:sp>
          <p:nvSpPr>
            <p:cNvPr id="25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511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3365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3846255" y="2279030"/>
            <a:ext cx="1343370" cy="413250"/>
            <a:chOff x="3481316" y="2256208"/>
            <a:chExt cx="134337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" name="グループ化 31"/>
          <p:cNvGrpSpPr/>
          <p:nvPr/>
        </p:nvGrpSpPr>
        <p:grpSpPr>
          <a:xfrm>
            <a:off x="6391469" y="2279031"/>
            <a:ext cx="2283826" cy="413249"/>
            <a:chOff x="0" y="2256209"/>
            <a:chExt cx="2283826" cy="413249"/>
          </a:xfrm>
        </p:grpSpPr>
        <p:sp>
          <p:nvSpPr>
            <p:cNvPr id="33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833055" y="2279030"/>
            <a:ext cx="2283826" cy="941738"/>
            <a:chOff x="0" y="2256209"/>
            <a:chExt cx="2283826" cy="941738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1" name="グループ化 40"/>
            <p:cNvGrpSpPr/>
            <p:nvPr/>
          </p:nvGrpSpPr>
          <p:grpSpPr>
            <a:xfrm>
              <a:off x="0" y="2784696"/>
              <a:ext cx="1339150" cy="413251"/>
              <a:chOff x="6772873" y="2784691"/>
              <a:chExt cx="1339150" cy="41325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659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17701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3508766" y="2279030"/>
            <a:ext cx="1819475" cy="413250"/>
            <a:chOff x="3481316" y="2256208"/>
            <a:chExt cx="1819475" cy="413250"/>
          </a:xfrm>
        </p:grpSpPr>
        <p:sp>
          <p:nvSpPr>
            <p:cNvPr id="2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846762" y="2279031"/>
            <a:ext cx="2283826" cy="941728"/>
            <a:chOff x="0" y="2256209"/>
            <a:chExt cx="2283826" cy="94172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円/楕円 33"/>
            <p:cNvSpPr/>
            <p:nvPr/>
          </p:nvSpPr>
          <p:spPr>
            <a:xfrm>
              <a:off x="0" y="278468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/>
        </p:nvGrpSpPr>
        <p:grpSpPr>
          <a:xfrm>
            <a:off x="7125514" y="2279030"/>
            <a:ext cx="875120" cy="413250"/>
            <a:chOff x="3481316" y="2256208"/>
            <a:chExt cx="875120" cy="413250"/>
          </a:xfrm>
        </p:grpSpPr>
        <p:sp>
          <p:nvSpPr>
            <p:cNvPr id="3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8943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1066580" y="2279030"/>
            <a:ext cx="870900" cy="413246"/>
            <a:chOff x="0" y="2256209"/>
            <a:chExt cx="870900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円/楕円 36"/>
          <p:cNvSpPr/>
          <p:nvPr/>
        </p:nvSpPr>
        <p:spPr>
          <a:xfrm>
            <a:off x="7412298" y="227902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46"/>
          <p:cNvSpPr/>
          <p:nvPr/>
        </p:nvSpPr>
        <p:spPr>
          <a:xfrm>
            <a:off x="4175947" y="227902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76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7" name="グループ化 36"/>
          <p:cNvGrpSpPr/>
          <p:nvPr/>
        </p:nvGrpSpPr>
        <p:grpSpPr>
          <a:xfrm>
            <a:off x="3481316" y="2256208"/>
            <a:ext cx="2291813" cy="941724"/>
            <a:chOff x="3481316" y="2256208"/>
            <a:chExt cx="2291813" cy="941724"/>
          </a:xfrm>
        </p:grpSpPr>
        <p:sp>
          <p:nvSpPr>
            <p:cNvPr id="4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4" name="グループ化 53"/>
          <p:cNvGrpSpPr/>
          <p:nvPr/>
        </p:nvGrpSpPr>
        <p:grpSpPr>
          <a:xfrm>
            <a:off x="7125514" y="2279030"/>
            <a:ext cx="875120" cy="413250"/>
            <a:chOff x="3481316" y="2256208"/>
            <a:chExt cx="875120" cy="413250"/>
          </a:xfrm>
        </p:grpSpPr>
        <p:sp>
          <p:nvSpPr>
            <p:cNvPr id="55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243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3" name="グループ化 32"/>
          <p:cNvGrpSpPr/>
          <p:nvPr/>
        </p:nvGrpSpPr>
        <p:grpSpPr>
          <a:xfrm>
            <a:off x="790193" y="2279031"/>
            <a:ext cx="1811488" cy="413249"/>
            <a:chOff x="0" y="2256209"/>
            <a:chExt cx="1811488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円/楕円 36"/>
          <p:cNvSpPr/>
          <p:nvPr/>
        </p:nvSpPr>
        <p:spPr>
          <a:xfrm>
            <a:off x="4320377" y="2279028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/>
          <p:cNvGrpSpPr/>
          <p:nvPr/>
        </p:nvGrpSpPr>
        <p:grpSpPr>
          <a:xfrm>
            <a:off x="7025611" y="2283644"/>
            <a:ext cx="1339150" cy="413249"/>
            <a:chOff x="0" y="2256209"/>
            <a:chExt cx="1339150" cy="413249"/>
          </a:xfrm>
        </p:grpSpPr>
        <p:sp>
          <p:nvSpPr>
            <p:cNvPr id="21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1176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2" name="円/楕円 41"/>
          <p:cNvSpPr/>
          <p:nvPr/>
        </p:nvSpPr>
        <p:spPr>
          <a:xfrm>
            <a:off x="4220710" y="227903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6275190" y="2256208"/>
            <a:ext cx="2283826" cy="941733"/>
            <a:chOff x="6772873" y="2256209"/>
            <a:chExt cx="2283826" cy="941733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36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35" name="円/楕円 52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5396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3365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4072733" y="2279030"/>
            <a:ext cx="875120" cy="413250"/>
            <a:chOff x="3481316" y="2256208"/>
            <a:chExt cx="87512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833055" y="2279030"/>
            <a:ext cx="2283826" cy="941738"/>
            <a:chOff x="0" y="2256209"/>
            <a:chExt cx="2283826" cy="941738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1" name="グループ化 40"/>
            <p:cNvGrpSpPr/>
            <p:nvPr/>
          </p:nvGrpSpPr>
          <p:grpSpPr>
            <a:xfrm>
              <a:off x="0" y="2784696"/>
              <a:ext cx="1339150" cy="413251"/>
              <a:chOff x="6772873" y="2784691"/>
              <a:chExt cx="1339150" cy="41325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" name="グループ化 25"/>
          <p:cNvGrpSpPr/>
          <p:nvPr/>
        </p:nvGrpSpPr>
        <p:grpSpPr>
          <a:xfrm>
            <a:off x="6275190" y="2256208"/>
            <a:ext cx="2283826" cy="941733"/>
            <a:chOff x="6772873" y="2256209"/>
            <a:chExt cx="2283826" cy="941733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29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円/楕円 52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613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2" name="グループ化 31"/>
          <p:cNvGrpSpPr/>
          <p:nvPr/>
        </p:nvGrpSpPr>
        <p:grpSpPr>
          <a:xfrm>
            <a:off x="3481316" y="2256208"/>
            <a:ext cx="2291813" cy="941724"/>
            <a:chOff x="3481316" y="2256208"/>
            <a:chExt cx="2291813" cy="941724"/>
          </a:xfrm>
        </p:grpSpPr>
        <p:sp>
          <p:nvSpPr>
            <p:cNvPr id="51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/>
        </p:nvGrpSpPr>
        <p:grpSpPr>
          <a:xfrm>
            <a:off x="6972190" y="2256208"/>
            <a:ext cx="1339150" cy="413249"/>
            <a:chOff x="0" y="2256209"/>
            <a:chExt cx="1339150" cy="413249"/>
          </a:xfrm>
        </p:grpSpPr>
        <p:sp>
          <p:nvSpPr>
            <p:cNvPr id="59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60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17701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9" name="グループ化 18"/>
          <p:cNvGrpSpPr/>
          <p:nvPr/>
        </p:nvGrpSpPr>
        <p:grpSpPr>
          <a:xfrm>
            <a:off x="3900968" y="2279030"/>
            <a:ext cx="1343370" cy="413250"/>
            <a:chOff x="3481316" y="2256208"/>
            <a:chExt cx="1343370" cy="413250"/>
          </a:xfrm>
        </p:grpSpPr>
        <p:sp>
          <p:nvSpPr>
            <p:cNvPr id="2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846762" y="2279031"/>
            <a:ext cx="2283826" cy="941728"/>
            <a:chOff x="0" y="2256209"/>
            <a:chExt cx="2283826" cy="94172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円/楕円 33"/>
            <p:cNvSpPr/>
            <p:nvPr/>
          </p:nvSpPr>
          <p:spPr>
            <a:xfrm>
              <a:off x="0" y="278468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6972190" y="2256208"/>
            <a:ext cx="1339150" cy="413249"/>
            <a:chOff x="0" y="2256209"/>
            <a:chExt cx="1339150" cy="413249"/>
          </a:xfrm>
        </p:grpSpPr>
        <p:sp>
          <p:nvSpPr>
            <p:cNvPr id="26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982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3365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</a:p>
        </p:txBody>
      </p:sp>
      <p:grpSp>
        <p:nvGrpSpPr>
          <p:cNvPr id="16" name="グループ化 15"/>
          <p:cNvGrpSpPr/>
          <p:nvPr/>
        </p:nvGrpSpPr>
        <p:grpSpPr>
          <a:xfrm>
            <a:off x="7178758" y="2279029"/>
            <a:ext cx="875120" cy="413250"/>
            <a:chOff x="3481316" y="2256208"/>
            <a:chExt cx="87512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833055" y="2279030"/>
            <a:ext cx="2283826" cy="941738"/>
            <a:chOff x="0" y="2256209"/>
            <a:chExt cx="2283826" cy="941738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1" name="グループ化 40"/>
            <p:cNvGrpSpPr/>
            <p:nvPr/>
          </p:nvGrpSpPr>
          <p:grpSpPr>
            <a:xfrm>
              <a:off x="0" y="2784696"/>
              <a:ext cx="1339150" cy="413251"/>
              <a:chOff x="6772873" y="2784691"/>
              <a:chExt cx="1339150" cy="41325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6" name="グループ化 25"/>
          <p:cNvGrpSpPr/>
          <p:nvPr/>
        </p:nvGrpSpPr>
        <p:grpSpPr>
          <a:xfrm>
            <a:off x="3793247" y="2279033"/>
            <a:ext cx="2283826" cy="941733"/>
            <a:chOff x="6772873" y="2256209"/>
            <a:chExt cx="2283826" cy="941733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29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8" name="円/楕円 52"/>
            <p:cNvSpPr/>
            <p:nvPr/>
          </p:nvSpPr>
          <p:spPr>
            <a:xfrm>
              <a:off x="6772873" y="278469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1784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45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91982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4" name="円/楕円 47"/>
          <p:cNvSpPr/>
          <p:nvPr/>
        </p:nvSpPr>
        <p:spPr>
          <a:xfrm>
            <a:off x="4237904" y="2274420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2" name="グループ化 51"/>
          <p:cNvGrpSpPr/>
          <p:nvPr/>
        </p:nvGrpSpPr>
        <p:grpSpPr>
          <a:xfrm>
            <a:off x="6381345" y="2274420"/>
            <a:ext cx="2291813" cy="941724"/>
            <a:chOff x="3481316" y="2256208"/>
            <a:chExt cx="2291813" cy="941724"/>
          </a:xfrm>
        </p:grpSpPr>
        <p:sp>
          <p:nvSpPr>
            <p:cNvPr id="53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40"/>
            <p:cNvSpPr/>
            <p:nvPr/>
          </p:nvSpPr>
          <p:spPr>
            <a:xfrm>
              <a:off x="4422036" y="278468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8659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45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/>
        </p:nvGrpSpPr>
        <p:grpSpPr>
          <a:xfrm>
            <a:off x="6604361" y="2279013"/>
            <a:ext cx="1811488" cy="413249"/>
            <a:chOff x="0" y="2256209"/>
            <a:chExt cx="1811488" cy="413249"/>
          </a:xfrm>
        </p:grpSpPr>
        <p:sp>
          <p:nvSpPr>
            <p:cNvPr id="66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7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3625076" y="2256208"/>
            <a:ext cx="2291813" cy="941724"/>
            <a:chOff x="3481316" y="2256208"/>
            <a:chExt cx="2291813" cy="941724"/>
          </a:xfrm>
        </p:grpSpPr>
        <p:sp>
          <p:nvSpPr>
            <p:cNvPr id="3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81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4" name="グループ化 33"/>
          <p:cNvGrpSpPr/>
          <p:nvPr/>
        </p:nvGrpSpPr>
        <p:grpSpPr>
          <a:xfrm>
            <a:off x="6275190" y="2256208"/>
            <a:ext cx="2283826" cy="413249"/>
            <a:chOff x="0" y="2256209"/>
            <a:chExt cx="2283826" cy="413249"/>
          </a:xfrm>
        </p:grpSpPr>
        <p:sp>
          <p:nvSpPr>
            <p:cNvPr id="36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5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3953786" y="2256208"/>
            <a:ext cx="870900" cy="413250"/>
            <a:chOff x="3953786" y="2256208"/>
            <a:chExt cx="870900" cy="413250"/>
          </a:xfrm>
        </p:grpSpPr>
        <p:sp>
          <p:nvSpPr>
            <p:cNvPr id="29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7848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4291" y="320726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20726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3823215" y="2256208"/>
            <a:ext cx="1343370" cy="413250"/>
            <a:chOff x="3481316" y="2256208"/>
            <a:chExt cx="1343370" cy="413250"/>
          </a:xfrm>
        </p:grpSpPr>
        <p:sp>
          <p:nvSpPr>
            <p:cNvPr id="4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522514" y="2256207"/>
            <a:ext cx="2283826" cy="413249"/>
            <a:chOff x="0" y="2256209"/>
            <a:chExt cx="2283826" cy="413249"/>
          </a:xfrm>
        </p:grpSpPr>
        <p:sp>
          <p:nvSpPr>
            <p:cNvPr id="39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7197956" y="2256206"/>
            <a:ext cx="870900" cy="413249"/>
            <a:chOff x="468250" y="2256209"/>
            <a:chExt cx="870900" cy="413249"/>
          </a:xfrm>
        </p:grpSpPr>
        <p:sp>
          <p:nvSpPr>
            <p:cNvPr id="5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818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21" name="円/楕円 33"/>
            <p:cNvSpPr/>
            <p:nvPr/>
          </p:nvSpPr>
          <p:spPr>
            <a:xfrm>
              <a:off x="0" y="278469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/>
          <p:cNvGrpSpPr/>
          <p:nvPr/>
        </p:nvGrpSpPr>
        <p:grpSpPr>
          <a:xfrm>
            <a:off x="6601761" y="2256208"/>
            <a:ext cx="1811488" cy="413249"/>
            <a:chOff x="0" y="2256209"/>
            <a:chExt cx="1811488" cy="413249"/>
          </a:xfrm>
        </p:grpSpPr>
        <p:sp>
          <p:nvSpPr>
            <p:cNvPr id="36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3953786" y="2256208"/>
            <a:ext cx="870900" cy="413250"/>
            <a:chOff x="3953786" y="2256208"/>
            <a:chExt cx="870900" cy="413250"/>
          </a:xfrm>
        </p:grpSpPr>
        <p:sp>
          <p:nvSpPr>
            <p:cNvPr id="29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6018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4" name="グループ化 33"/>
          <p:cNvGrpSpPr/>
          <p:nvPr/>
        </p:nvGrpSpPr>
        <p:grpSpPr>
          <a:xfrm>
            <a:off x="6810327" y="2256208"/>
            <a:ext cx="1339150" cy="413249"/>
            <a:chOff x="0" y="2256209"/>
            <a:chExt cx="1339150" cy="413249"/>
          </a:xfrm>
        </p:grpSpPr>
        <p:sp>
          <p:nvSpPr>
            <p:cNvPr id="36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3711788" y="2256208"/>
            <a:ext cx="1819475" cy="413250"/>
            <a:chOff x="3481316" y="2256208"/>
            <a:chExt cx="1819475" cy="413250"/>
          </a:xfrm>
        </p:grpSpPr>
        <p:sp>
          <p:nvSpPr>
            <p:cNvPr id="3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4916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03365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9" name="グループ化 38"/>
          <p:cNvGrpSpPr/>
          <p:nvPr/>
        </p:nvGrpSpPr>
        <p:grpSpPr>
          <a:xfrm>
            <a:off x="833055" y="2279030"/>
            <a:ext cx="2283826" cy="941738"/>
            <a:chOff x="0" y="2256209"/>
            <a:chExt cx="2283826" cy="941738"/>
          </a:xfrm>
        </p:grpSpPr>
        <p:grpSp>
          <p:nvGrpSpPr>
            <p:cNvPr id="40" name="グループ化 39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1" name="グループ化 40"/>
            <p:cNvGrpSpPr/>
            <p:nvPr/>
          </p:nvGrpSpPr>
          <p:grpSpPr>
            <a:xfrm>
              <a:off x="0" y="2784696"/>
              <a:ext cx="1339150" cy="413251"/>
              <a:chOff x="6772873" y="2784691"/>
              <a:chExt cx="1339150" cy="413251"/>
            </a:xfrm>
          </p:grpSpPr>
          <p:grpSp>
            <p:nvGrpSpPr>
              <p:cNvPr id="42" name="グループ化 4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2" name="円/楕円 41"/>
          <p:cNvSpPr/>
          <p:nvPr/>
        </p:nvSpPr>
        <p:spPr>
          <a:xfrm>
            <a:off x="4220710" y="227903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6247740" y="2279030"/>
            <a:ext cx="2283826" cy="941733"/>
            <a:chOff x="6772873" y="2256209"/>
            <a:chExt cx="2283826" cy="941733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2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3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5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5" name="グループ化 34"/>
            <p:cNvGrpSpPr/>
            <p:nvPr/>
          </p:nvGrpSpPr>
          <p:grpSpPr>
            <a:xfrm>
              <a:off x="6772873" y="2784693"/>
              <a:ext cx="870900" cy="413249"/>
              <a:chOff x="0" y="2256209"/>
              <a:chExt cx="870900" cy="413249"/>
            </a:xfrm>
          </p:grpSpPr>
          <p:sp>
            <p:nvSpPr>
              <p:cNvPr id="36" name="円/楕円 52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53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333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６－５＝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17701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846762" y="2279031"/>
            <a:ext cx="2283826" cy="941728"/>
            <a:chOff x="0" y="2256209"/>
            <a:chExt cx="2283826" cy="94172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4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円/楕円 33"/>
            <p:cNvSpPr/>
            <p:nvPr/>
          </p:nvSpPr>
          <p:spPr>
            <a:xfrm>
              <a:off x="0" y="278468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7" name="円/楕円 47"/>
          <p:cNvSpPr/>
          <p:nvPr/>
        </p:nvSpPr>
        <p:spPr>
          <a:xfrm>
            <a:off x="7328473" y="227902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3" name="グループ化 22"/>
          <p:cNvGrpSpPr/>
          <p:nvPr/>
        </p:nvGrpSpPr>
        <p:grpSpPr>
          <a:xfrm>
            <a:off x="3733243" y="2275499"/>
            <a:ext cx="2291813" cy="416779"/>
            <a:chOff x="3481316" y="2256208"/>
            <a:chExt cx="2291813" cy="416779"/>
          </a:xfrm>
        </p:grpSpPr>
        <p:sp>
          <p:nvSpPr>
            <p:cNvPr id="29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24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7" name="グループ化 36"/>
          <p:cNvGrpSpPr/>
          <p:nvPr/>
        </p:nvGrpSpPr>
        <p:grpSpPr>
          <a:xfrm>
            <a:off x="3481316" y="2256208"/>
            <a:ext cx="2291813" cy="416779"/>
            <a:chOff x="3481316" y="2256208"/>
            <a:chExt cx="2291813" cy="416779"/>
          </a:xfrm>
        </p:grpSpPr>
        <p:sp>
          <p:nvSpPr>
            <p:cNvPr id="4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6586261" y="2256208"/>
            <a:ext cx="1811488" cy="413249"/>
            <a:chOff x="0" y="2256209"/>
            <a:chExt cx="1811488" cy="413249"/>
          </a:xfrm>
        </p:grpSpPr>
        <p:sp>
          <p:nvSpPr>
            <p:cNvPr id="33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35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4" name="グループ化 33"/>
          <p:cNvGrpSpPr/>
          <p:nvPr/>
        </p:nvGrpSpPr>
        <p:grpSpPr>
          <a:xfrm>
            <a:off x="3569312" y="2279029"/>
            <a:ext cx="2283826" cy="413249"/>
            <a:chOff x="0" y="2256209"/>
            <a:chExt cx="2283826" cy="413249"/>
          </a:xfrm>
        </p:grpSpPr>
        <p:sp>
          <p:nvSpPr>
            <p:cNvPr id="36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5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7182978" y="2279028"/>
            <a:ext cx="870900" cy="413250"/>
            <a:chOff x="3953786" y="2256208"/>
            <a:chExt cx="870900" cy="413250"/>
          </a:xfrm>
        </p:grpSpPr>
        <p:sp>
          <p:nvSpPr>
            <p:cNvPr id="29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0338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0" name="グループ化 29"/>
          <p:cNvGrpSpPr/>
          <p:nvPr/>
        </p:nvGrpSpPr>
        <p:grpSpPr>
          <a:xfrm>
            <a:off x="3953786" y="2256208"/>
            <a:ext cx="870900" cy="413250"/>
            <a:chOff x="3953786" y="2256208"/>
            <a:chExt cx="870900" cy="413250"/>
          </a:xfrm>
        </p:grpSpPr>
        <p:sp>
          <p:nvSpPr>
            <p:cNvPr id="31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" name="グループ化 33"/>
          <p:cNvGrpSpPr/>
          <p:nvPr/>
        </p:nvGrpSpPr>
        <p:grpSpPr>
          <a:xfrm>
            <a:off x="6315113" y="2279015"/>
            <a:ext cx="2283826" cy="941738"/>
            <a:chOff x="0" y="2256209"/>
            <a:chExt cx="2283826" cy="941738"/>
          </a:xfrm>
        </p:grpSpPr>
        <p:grpSp>
          <p:nvGrpSpPr>
            <p:cNvPr id="35" name="グループ化 3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6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6" name="グループ化 35"/>
            <p:cNvGrpSpPr/>
            <p:nvPr/>
          </p:nvGrpSpPr>
          <p:grpSpPr>
            <a:xfrm>
              <a:off x="0" y="2784696"/>
              <a:ext cx="1339150" cy="413251"/>
              <a:chOff x="6772873" y="2784691"/>
              <a:chExt cx="1339150" cy="413251"/>
            </a:xfrm>
          </p:grpSpPr>
          <p:grpSp>
            <p:nvGrpSpPr>
              <p:cNvPr id="62" name="グループ化 61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6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6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8194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７－６＝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0327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>
            <a:off x="625325" y="2279030"/>
            <a:ext cx="2283826" cy="941738"/>
            <a:chOff x="0" y="2256209"/>
            <a:chExt cx="2283826" cy="941738"/>
          </a:xfrm>
        </p:grpSpPr>
        <p:grpSp>
          <p:nvGrpSpPr>
            <p:cNvPr id="15" name="グループ化 1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3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0" y="2784698"/>
              <a:ext cx="870900" cy="413249"/>
              <a:chOff x="0" y="2256209"/>
              <a:chExt cx="870900" cy="413249"/>
            </a:xfrm>
          </p:grpSpPr>
          <p:sp>
            <p:nvSpPr>
              <p:cNvPr id="21" name="円/楕円 33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34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9" name="円/楕円 41"/>
          <p:cNvSpPr/>
          <p:nvPr/>
        </p:nvSpPr>
        <p:spPr>
          <a:xfrm>
            <a:off x="7359469" y="227902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/>
          <p:cNvGrpSpPr/>
          <p:nvPr/>
        </p:nvGrpSpPr>
        <p:grpSpPr>
          <a:xfrm>
            <a:off x="3481316" y="2256208"/>
            <a:ext cx="2291813" cy="941724"/>
            <a:chOff x="3481316" y="2256208"/>
            <a:chExt cx="2291813" cy="941724"/>
          </a:xfrm>
        </p:grpSpPr>
        <p:sp>
          <p:nvSpPr>
            <p:cNvPr id="3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2789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4" name="グループ化 33"/>
          <p:cNvGrpSpPr/>
          <p:nvPr/>
        </p:nvGrpSpPr>
        <p:grpSpPr>
          <a:xfrm>
            <a:off x="6315113" y="2279015"/>
            <a:ext cx="2283826" cy="941738"/>
            <a:chOff x="0" y="2256209"/>
            <a:chExt cx="2283826" cy="941738"/>
          </a:xfrm>
        </p:grpSpPr>
        <p:grpSp>
          <p:nvGrpSpPr>
            <p:cNvPr id="35" name="グループ化 34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6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64" name="円/楕円 33"/>
            <p:cNvSpPr/>
            <p:nvPr/>
          </p:nvSpPr>
          <p:spPr>
            <a:xfrm>
              <a:off x="0" y="278469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3758483" y="2279014"/>
            <a:ext cx="1819475" cy="413250"/>
            <a:chOff x="3481316" y="2256208"/>
            <a:chExt cx="1819475" cy="413250"/>
          </a:xfrm>
        </p:grpSpPr>
        <p:sp>
          <p:nvSpPr>
            <p:cNvPr id="5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041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９－６＝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8" name="グループ化 27"/>
          <p:cNvGrpSpPr/>
          <p:nvPr/>
        </p:nvGrpSpPr>
        <p:grpSpPr>
          <a:xfrm>
            <a:off x="6804974" y="2268071"/>
            <a:ext cx="1339150" cy="413249"/>
            <a:chOff x="0" y="2256209"/>
            <a:chExt cx="1339150" cy="413249"/>
          </a:xfrm>
        </p:grpSpPr>
        <p:sp>
          <p:nvSpPr>
            <p:cNvPr id="33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3481316" y="2256208"/>
            <a:ext cx="2291813" cy="941724"/>
            <a:chOff x="3481316" y="2256208"/>
            <a:chExt cx="2291813" cy="941724"/>
          </a:xfrm>
        </p:grpSpPr>
        <p:sp>
          <p:nvSpPr>
            <p:cNvPr id="46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3322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05526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8" name="グループ化 37"/>
          <p:cNvGrpSpPr/>
          <p:nvPr/>
        </p:nvGrpSpPr>
        <p:grpSpPr>
          <a:xfrm>
            <a:off x="683392" y="2256208"/>
            <a:ext cx="2283826" cy="941728"/>
            <a:chOff x="0" y="2256209"/>
            <a:chExt cx="2283826" cy="941728"/>
          </a:xfrm>
        </p:grpSpPr>
        <p:grpSp>
          <p:nvGrpSpPr>
            <p:cNvPr id="39" name="グループ化 38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7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8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9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40" name="グループ化 39"/>
            <p:cNvGrpSpPr/>
            <p:nvPr/>
          </p:nvGrpSpPr>
          <p:grpSpPr>
            <a:xfrm>
              <a:off x="0" y="2784686"/>
              <a:ext cx="1339150" cy="413251"/>
              <a:chOff x="6772873" y="2784691"/>
              <a:chExt cx="1339150" cy="413251"/>
            </a:xfrm>
          </p:grpSpPr>
          <p:grpSp>
            <p:nvGrpSpPr>
              <p:cNvPr id="41" name="グループ化 40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3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0" name="グループ化 59"/>
          <p:cNvGrpSpPr/>
          <p:nvPr/>
        </p:nvGrpSpPr>
        <p:grpSpPr>
          <a:xfrm>
            <a:off x="3512297" y="2279032"/>
            <a:ext cx="1819475" cy="413250"/>
            <a:chOff x="3481316" y="2256208"/>
            <a:chExt cx="1819475" cy="413250"/>
          </a:xfrm>
        </p:grpSpPr>
        <p:sp>
          <p:nvSpPr>
            <p:cNvPr id="61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5" name="グループ化 74"/>
          <p:cNvGrpSpPr/>
          <p:nvPr/>
        </p:nvGrpSpPr>
        <p:grpSpPr>
          <a:xfrm>
            <a:off x="6687816" y="2279032"/>
            <a:ext cx="1819475" cy="413250"/>
            <a:chOff x="3481316" y="2256208"/>
            <a:chExt cx="1819475" cy="413250"/>
          </a:xfrm>
        </p:grpSpPr>
        <p:sp>
          <p:nvSpPr>
            <p:cNvPr id="76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02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８－５＝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３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6"/>
              <a:ext cx="1339150" cy="413251"/>
              <a:chOff x="6772873" y="2784691"/>
              <a:chExt cx="1339150" cy="413251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7" name="グループ化 36"/>
          <p:cNvGrpSpPr/>
          <p:nvPr/>
        </p:nvGrpSpPr>
        <p:grpSpPr>
          <a:xfrm>
            <a:off x="3481316" y="2256208"/>
            <a:ext cx="2291813" cy="416779"/>
            <a:chOff x="3481316" y="2256208"/>
            <a:chExt cx="2291813" cy="416779"/>
          </a:xfrm>
        </p:grpSpPr>
        <p:sp>
          <p:nvSpPr>
            <p:cNvPr id="4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" name="グループ化 27"/>
          <p:cNvGrpSpPr/>
          <p:nvPr/>
        </p:nvGrpSpPr>
        <p:grpSpPr>
          <a:xfrm>
            <a:off x="6779317" y="2256207"/>
            <a:ext cx="1339150" cy="413249"/>
            <a:chOff x="0" y="2256209"/>
            <a:chExt cx="1339150" cy="413249"/>
          </a:xfrm>
        </p:grpSpPr>
        <p:sp>
          <p:nvSpPr>
            <p:cNvPr id="33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9795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45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91982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２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0" name="グループ化 29"/>
          <p:cNvGrpSpPr/>
          <p:nvPr/>
        </p:nvGrpSpPr>
        <p:grpSpPr>
          <a:xfrm>
            <a:off x="7241123" y="2256209"/>
            <a:ext cx="870900" cy="413249"/>
            <a:chOff x="468250" y="2256209"/>
            <a:chExt cx="870900" cy="413249"/>
          </a:xfrm>
        </p:grpSpPr>
        <p:sp>
          <p:nvSpPr>
            <p:cNvPr id="34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2" name="グループ化 51"/>
          <p:cNvGrpSpPr/>
          <p:nvPr/>
        </p:nvGrpSpPr>
        <p:grpSpPr>
          <a:xfrm>
            <a:off x="3571531" y="2256208"/>
            <a:ext cx="2291813" cy="941724"/>
            <a:chOff x="3481316" y="2256208"/>
            <a:chExt cx="2291813" cy="941724"/>
          </a:xfrm>
        </p:grpSpPr>
        <p:sp>
          <p:nvSpPr>
            <p:cNvPr id="53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40"/>
            <p:cNvSpPr/>
            <p:nvPr/>
          </p:nvSpPr>
          <p:spPr>
            <a:xfrm>
              <a:off x="4422036" y="278468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619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5153" y="3197933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８－７＝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679511" y="3197933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6"/>
              <a:ext cx="1339150" cy="413251"/>
              <a:chOff x="6772873" y="2784691"/>
              <a:chExt cx="1339150" cy="413251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7" name="グループ化 36"/>
          <p:cNvGrpSpPr/>
          <p:nvPr/>
        </p:nvGrpSpPr>
        <p:grpSpPr>
          <a:xfrm>
            <a:off x="3481316" y="2256208"/>
            <a:ext cx="2291813" cy="941724"/>
            <a:chOff x="3481316" y="2256208"/>
            <a:chExt cx="2291813" cy="941724"/>
          </a:xfrm>
        </p:grpSpPr>
        <p:sp>
          <p:nvSpPr>
            <p:cNvPr id="40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6" name="円/楕円 36"/>
          <p:cNvSpPr/>
          <p:nvPr/>
        </p:nvSpPr>
        <p:spPr>
          <a:xfrm>
            <a:off x="7251655" y="227577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8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245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９－８＝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91982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4" name="円/楕円 47"/>
          <p:cNvSpPr/>
          <p:nvPr/>
        </p:nvSpPr>
        <p:spPr>
          <a:xfrm>
            <a:off x="7419545" y="2256207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2" name="グループ化 51"/>
          <p:cNvGrpSpPr/>
          <p:nvPr/>
        </p:nvGrpSpPr>
        <p:grpSpPr>
          <a:xfrm>
            <a:off x="3571531" y="2256208"/>
            <a:ext cx="2291813" cy="941724"/>
            <a:chOff x="3481316" y="2256208"/>
            <a:chExt cx="2291813" cy="941724"/>
          </a:xfrm>
        </p:grpSpPr>
        <p:sp>
          <p:nvSpPr>
            <p:cNvPr id="53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38"/>
            <p:cNvSpPr/>
            <p:nvPr/>
          </p:nvSpPr>
          <p:spPr>
            <a:xfrm>
              <a:off x="5370479" y="225973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円/楕円 27"/>
            <p:cNvSpPr/>
            <p:nvPr/>
          </p:nvSpPr>
          <p:spPr>
            <a:xfrm>
              <a:off x="3481316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円/楕円 39"/>
            <p:cNvSpPr/>
            <p:nvPr/>
          </p:nvSpPr>
          <p:spPr>
            <a:xfrm>
              <a:off x="3952772" y="2784683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40"/>
            <p:cNvSpPr/>
            <p:nvPr/>
          </p:nvSpPr>
          <p:spPr>
            <a:xfrm>
              <a:off x="4422036" y="2784682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49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1" name="円/楕円 41"/>
          <p:cNvSpPr/>
          <p:nvPr/>
        </p:nvSpPr>
        <p:spPr>
          <a:xfrm>
            <a:off x="4265571" y="2272935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1" name="グループ化 50"/>
          <p:cNvGrpSpPr/>
          <p:nvPr/>
        </p:nvGrpSpPr>
        <p:grpSpPr>
          <a:xfrm>
            <a:off x="6315113" y="2279014"/>
            <a:ext cx="2283826" cy="941733"/>
            <a:chOff x="6772873" y="2256209"/>
            <a:chExt cx="2283826" cy="941733"/>
          </a:xfrm>
        </p:grpSpPr>
        <p:grpSp>
          <p:nvGrpSpPr>
            <p:cNvPr id="52" name="グループ化 51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9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3" name="グループ化 52"/>
            <p:cNvGrpSpPr/>
            <p:nvPr/>
          </p:nvGrpSpPr>
          <p:grpSpPr>
            <a:xfrm>
              <a:off x="6772873" y="2784690"/>
              <a:ext cx="1811488" cy="413252"/>
              <a:chOff x="6772873" y="2784690"/>
              <a:chExt cx="1811488" cy="413252"/>
            </a:xfrm>
          </p:grpSpPr>
          <p:grpSp>
            <p:nvGrpSpPr>
              <p:cNvPr id="54" name="グループ化 53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57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5" name="円/楕円 22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24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34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10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－９＝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37" name="グループ化 36"/>
          <p:cNvGrpSpPr/>
          <p:nvPr/>
        </p:nvGrpSpPr>
        <p:grpSpPr>
          <a:xfrm>
            <a:off x="745679" y="2279030"/>
            <a:ext cx="2283826" cy="941728"/>
            <a:chOff x="0" y="2256209"/>
            <a:chExt cx="2283826" cy="941728"/>
          </a:xfrm>
        </p:grpSpPr>
        <p:grpSp>
          <p:nvGrpSpPr>
            <p:cNvPr id="38" name="グループ化 37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46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7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9" name="グループ化 38"/>
            <p:cNvGrpSpPr/>
            <p:nvPr/>
          </p:nvGrpSpPr>
          <p:grpSpPr>
            <a:xfrm>
              <a:off x="0" y="2784683"/>
              <a:ext cx="2283826" cy="413254"/>
              <a:chOff x="6772873" y="2784688"/>
              <a:chExt cx="2283826" cy="413254"/>
            </a:xfrm>
          </p:grpSpPr>
          <p:grpSp>
            <p:nvGrpSpPr>
              <p:cNvPr id="40" name="グループ化 3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4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4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円/楕円 32"/>
              <p:cNvSpPr/>
              <p:nvPr/>
            </p:nvSpPr>
            <p:spPr>
              <a:xfrm>
                <a:off x="8654049" y="2784688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31" name="円/楕円 41"/>
          <p:cNvSpPr/>
          <p:nvPr/>
        </p:nvSpPr>
        <p:spPr>
          <a:xfrm>
            <a:off x="7381996" y="2279029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1" name="グループ化 50"/>
          <p:cNvGrpSpPr/>
          <p:nvPr/>
        </p:nvGrpSpPr>
        <p:grpSpPr>
          <a:xfrm>
            <a:off x="3787673" y="2256199"/>
            <a:ext cx="2283826" cy="941733"/>
            <a:chOff x="6772873" y="2256209"/>
            <a:chExt cx="2283826" cy="941733"/>
          </a:xfrm>
        </p:grpSpPr>
        <p:grpSp>
          <p:nvGrpSpPr>
            <p:cNvPr id="52" name="グループ化 51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59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0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1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3" name="グループ化 52"/>
            <p:cNvGrpSpPr/>
            <p:nvPr/>
          </p:nvGrpSpPr>
          <p:grpSpPr>
            <a:xfrm>
              <a:off x="6772873" y="2784690"/>
              <a:ext cx="1811488" cy="413252"/>
              <a:chOff x="6772873" y="2784690"/>
              <a:chExt cx="1811488" cy="413252"/>
            </a:xfrm>
          </p:grpSpPr>
          <p:grpSp>
            <p:nvGrpSpPr>
              <p:cNvPr id="54" name="グループ化 53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57" name="円/楕円 52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" name="円/楕円 53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55" name="円/楕円 22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6" name="円/楕円 24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528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2" y="3151279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51279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410547" y="2279031"/>
            <a:ext cx="2283826" cy="413249"/>
            <a:chOff x="0" y="2256209"/>
            <a:chExt cx="2283826" cy="413249"/>
          </a:xfrm>
        </p:grpSpPr>
        <p:sp>
          <p:nvSpPr>
            <p:cNvPr id="27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" name="円/楕円 41"/>
          <p:cNvSpPr/>
          <p:nvPr/>
        </p:nvSpPr>
        <p:spPr>
          <a:xfrm>
            <a:off x="4220710" y="227903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6829668" y="2279031"/>
            <a:ext cx="1811488" cy="413249"/>
            <a:chOff x="0" y="2256209"/>
            <a:chExt cx="1811488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980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61197" y="3064476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９－４＝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064476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550506" y="2279031"/>
            <a:ext cx="2283826" cy="941728"/>
            <a:chOff x="0" y="2256209"/>
            <a:chExt cx="2283826" cy="94172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24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0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8" name="グループ化 17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22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20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41" name="グループ化 40"/>
          <p:cNvGrpSpPr/>
          <p:nvPr/>
        </p:nvGrpSpPr>
        <p:grpSpPr>
          <a:xfrm>
            <a:off x="3767334" y="2279031"/>
            <a:ext cx="1819475" cy="413250"/>
            <a:chOff x="3481316" y="2256208"/>
            <a:chExt cx="1819475" cy="413250"/>
          </a:xfrm>
        </p:grpSpPr>
        <p:sp>
          <p:nvSpPr>
            <p:cNvPr id="4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円/楕円 37"/>
            <p:cNvSpPr/>
            <p:nvPr/>
          </p:nvSpPr>
          <p:spPr>
            <a:xfrm>
              <a:off x="4898141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6314719" y="2279030"/>
            <a:ext cx="2283826" cy="413249"/>
            <a:chOff x="0" y="2256209"/>
            <a:chExt cx="2283826" cy="413249"/>
          </a:xfrm>
        </p:grpSpPr>
        <p:sp>
          <p:nvSpPr>
            <p:cNvPr id="47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円/楕円 5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544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４－３＝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19493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１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32" name="円/楕円 41"/>
          <p:cNvSpPr/>
          <p:nvPr/>
        </p:nvSpPr>
        <p:spPr>
          <a:xfrm>
            <a:off x="7378236" y="2279030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3" name="グループ化 32"/>
          <p:cNvGrpSpPr/>
          <p:nvPr/>
        </p:nvGrpSpPr>
        <p:grpSpPr>
          <a:xfrm>
            <a:off x="790193" y="2279031"/>
            <a:ext cx="1811488" cy="413249"/>
            <a:chOff x="0" y="2256209"/>
            <a:chExt cx="1811488" cy="413249"/>
          </a:xfrm>
        </p:grpSpPr>
        <p:sp>
          <p:nvSpPr>
            <p:cNvPr id="34" name="円/楕円 46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4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円/楕円 4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4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/>
        </p:nvGrpSpPr>
        <p:grpSpPr>
          <a:xfrm>
            <a:off x="3846255" y="2279030"/>
            <a:ext cx="1343370" cy="413250"/>
            <a:chOff x="3481316" y="2256208"/>
            <a:chExt cx="1343370" cy="413250"/>
          </a:xfrm>
        </p:grpSpPr>
        <p:sp>
          <p:nvSpPr>
            <p:cNvPr id="17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円/楕円 35"/>
            <p:cNvSpPr/>
            <p:nvPr/>
          </p:nvSpPr>
          <p:spPr>
            <a:xfrm>
              <a:off x="442203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262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６－１＝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794119" y="3197932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５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6" name="グループ化 25"/>
          <p:cNvGrpSpPr/>
          <p:nvPr/>
        </p:nvGrpSpPr>
        <p:grpSpPr>
          <a:xfrm>
            <a:off x="6391469" y="2279031"/>
            <a:ext cx="2283826" cy="413249"/>
            <a:chOff x="0" y="2256209"/>
            <a:chExt cx="2283826" cy="413249"/>
          </a:xfrm>
        </p:grpSpPr>
        <p:sp>
          <p:nvSpPr>
            <p:cNvPr id="27" name="円/楕円 4"/>
            <p:cNvSpPr/>
            <p:nvPr/>
          </p:nvSpPr>
          <p:spPr>
            <a:xfrm>
              <a:off x="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円/楕円 17"/>
            <p:cNvSpPr/>
            <p:nvPr/>
          </p:nvSpPr>
          <p:spPr>
            <a:xfrm>
              <a:off x="46825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18"/>
            <p:cNvSpPr/>
            <p:nvPr/>
          </p:nvSpPr>
          <p:spPr>
            <a:xfrm>
              <a:off x="936500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円/楕円 19"/>
            <p:cNvSpPr/>
            <p:nvPr/>
          </p:nvSpPr>
          <p:spPr>
            <a:xfrm>
              <a:off x="1408838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円/楕円 20"/>
            <p:cNvSpPr/>
            <p:nvPr/>
          </p:nvSpPr>
          <p:spPr>
            <a:xfrm>
              <a:off x="188117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2" name="円/楕円 41"/>
          <p:cNvSpPr/>
          <p:nvPr/>
        </p:nvSpPr>
        <p:spPr>
          <a:xfrm>
            <a:off x="4220710" y="2279031"/>
            <a:ext cx="402650" cy="41324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/>
        </p:nvGrpSpPr>
        <p:grpSpPr>
          <a:xfrm>
            <a:off x="846762" y="2279031"/>
            <a:ext cx="2283826" cy="941728"/>
            <a:chOff x="0" y="2256209"/>
            <a:chExt cx="2283826" cy="941728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19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18" name="円/楕円 33"/>
            <p:cNvSpPr/>
            <p:nvPr/>
          </p:nvSpPr>
          <p:spPr>
            <a:xfrm>
              <a:off x="0" y="278468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112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90193" y="3197932"/>
            <a:ext cx="726368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９－２＝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829668" y="3197931"/>
            <a:ext cx="23143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７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275190" y="2256208"/>
            <a:ext cx="2283826" cy="941733"/>
            <a:chOff x="6772873" y="2256209"/>
            <a:chExt cx="2283826" cy="941733"/>
          </a:xfrm>
        </p:grpSpPr>
        <p:grpSp>
          <p:nvGrpSpPr>
            <p:cNvPr id="46" name="グループ化 45"/>
            <p:cNvGrpSpPr/>
            <p:nvPr/>
          </p:nvGrpSpPr>
          <p:grpSpPr>
            <a:xfrm>
              <a:off x="6772873" y="2256209"/>
              <a:ext cx="2283826" cy="413249"/>
              <a:chOff x="0" y="2256209"/>
              <a:chExt cx="2283826" cy="413249"/>
            </a:xfrm>
          </p:grpSpPr>
          <p:sp>
            <p:nvSpPr>
              <p:cNvPr id="47" name="円/楕円 46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8" name="円/楕円 4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9" name="円/楕円 4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円/楕円 4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1" name="円/楕円 5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52" name="グループ化 51"/>
            <p:cNvGrpSpPr/>
            <p:nvPr/>
          </p:nvGrpSpPr>
          <p:grpSpPr>
            <a:xfrm>
              <a:off x="6772873" y="2784693"/>
              <a:ext cx="870900" cy="413249"/>
              <a:chOff x="0" y="2256209"/>
              <a:chExt cx="870900" cy="413249"/>
            </a:xfrm>
          </p:grpSpPr>
          <p:sp>
            <p:nvSpPr>
              <p:cNvPr id="53" name="円/楕円 52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4" name="円/楕円 53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6" name="グループ化 5"/>
          <p:cNvGrpSpPr/>
          <p:nvPr/>
        </p:nvGrpSpPr>
        <p:grpSpPr>
          <a:xfrm>
            <a:off x="637983" y="2256208"/>
            <a:ext cx="2283826" cy="941728"/>
            <a:chOff x="0" y="2256209"/>
            <a:chExt cx="2283826" cy="941728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0" y="2256209"/>
              <a:ext cx="2283826" cy="413249"/>
              <a:chOff x="0" y="2256209"/>
              <a:chExt cx="2283826" cy="413249"/>
            </a:xfrm>
          </p:grpSpPr>
          <p:sp>
            <p:nvSpPr>
              <p:cNvPr id="5" name="円/楕円 4"/>
              <p:cNvSpPr/>
              <p:nvPr/>
            </p:nvSpPr>
            <p:spPr>
              <a:xfrm>
                <a:off x="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" name="円/楕円 17"/>
              <p:cNvSpPr/>
              <p:nvPr/>
            </p:nvSpPr>
            <p:spPr>
              <a:xfrm>
                <a:off x="46825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" name="円/楕円 18"/>
              <p:cNvSpPr/>
              <p:nvPr/>
            </p:nvSpPr>
            <p:spPr>
              <a:xfrm>
                <a:off x="936500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円/楕円 19"/>
              <p:cNvSpPr/>
              <p:nvPr/>
            </p:nvSpPr>
            <p:spPr>
              <a:xfrm>
                <a:off x="1408838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円/楕円 20"/>
              <p:cNvSpPr/>
              <p:nvPr/>
            </p:nvSpPr>
            <p:spPr>
              <a:xfrm>
                <a:off x="1881176" y="2256209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9" name="グループ化 28"/>
            <p:cNvGrpSpPr/>
            <p:nvPr/>
          </p:nvGrpSpPr>
          <p:grpSpPr>
            <a:xfrm>
              <a:off x="0" y="2784685"/>
              <a:ext cx="1811488" cy="413252"/>
              <a:chOff x="6772873" y="2784690"/>
              <a:chExt cx="1811488" cy="413252"/>
            </a:xfrm>
          </p:grpSpPr>
          <p:grpSp>
            <p:nvGrpSpPr>
              <p:cNvPr id="30" name="グループ化 29"/>
              <p:cNvGrpSpPr/>
              <p:nvPr/>
            </p:nvGrpSpPr>
            <p:grpSpPr>
              <a:xfrm>
                <a:off x="6772873" y="2784693"/>
                <a:ext cx="870900" cy="413249"/>
                <a:chOff x="0" y="2256209"/>
                <a:chExt cx="870900" cy="413249"/>
              </a:xfrm>
            </p:grpSpPr>
            <p:sp>
              <p:nvSpPr>
                <p:cNvPr id="34" name="円/楕円 33"/>
                <p:cNvSpPr/>
                <p:nvPr/>
              </p:nvSpPr>
              <p:spPr>
                <a:xfrm>
                  <a:off x="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" name="円/楕円 34"/>
                <p:cNvSpPr/>
                <p:nvPr/>
              </p:nvSpPr>
              <p:spPr>
                <a:xfrm>
                  <a:off x="468250" y="2256209"/>
                  <a:ext cx="402650" cy="413249"/>
                </a:xfrm>
                <a:prstGeom prst="ellips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sp>
            <p:nvSpPr>
              <p:cNvPr id="31" name="円/楕円 30"/>
              <p:cNvSpPr/>
              <p:nvPr/>
            </p:nvSpPr>
            <p:spPr>
              <a:xfrm>
                <a:off x="7709373" y="2784691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円/楕円 31"/>
              <p:cNvSpPr/>
              <p:nvPr/>
            </p:nvSpPr>
            <p:spPr>
              <a:xfrm>
                <a:off x="8181711" y="2784690"/>
                <a:ext cx="402650" cy="413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7" name="グループ化 6"/>
          <p:cNvGrpSpPr/>
          <p:nvPr/>
        </p:nvGrpSpPr>
        <p:grpSpPr>
          <a:xfrm>
            <a:off x="4160939" y="2256208"/>
            <a:ext cx="875120" cy="413250"/>
            <a:chOff x="3481316" y="2256208"/>
            <a:chExt cx="875120" cy="413250"/>
          </a:xfrm>
        </p:grpSpPr>
        <p:sp>
          <p:nvSpPr>
            <p:cNvPr id="42" name="円/楕円 41"/>
            <p:cNvSpPr/>
            <p:nvPr/>
          </p:nvSpPr>
          <p:spPr>
            <a:xfrm>
              <a:off x="3953786" y="2256209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円/楕円 36"/>
            <p:cNvSpPr/>
            <p:nvPr/>
          </p:nvSpPr>
          <p:spPr>
            <a:xfrm>
              <a:off x="3481316" y="2256208"/>
              <a:ext cx="402650" cy="413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6724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121</TotalTime>
  <Words>144</Words>
  <Application>Microsoft Office PowerPoint</Application>
  <PresentationFormat>画面に合わせる (4:3)</PresentationFormat>
  <Paragraphs>90</Paragraphs>
  <Slides>45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0" baseType="lpstr">
      <vt:lpstr>UD デジタル 教科書体 N-B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minako kito</dc:creator>
  <cp:lastModifiedBy>吉原　吏輝(T)ictsupport16</cp:lastModifiedBy>
  <cp:revision>18</cp:revision>
  <dcterms:created xsi:type="dcterms:W3CDTF">2015-07-20T02:46:51Z</dcterms:created>
  <dcterms:modified xsi:type="dcterms:W3CDTF">2025-11-20T04:06:29Z</dcterms:modified>
</cp:coreProperties>
</file>