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29" r:id="rId5"/>
    <p:sldId id="327" r:id="rId6"/>
    <p:sldId id="335" r:id="rId7"/>
    <p:sldId id="269" r:id="rId8"/>
    <p:sldId id="330" r:id="rId9"/>
    <p:sldId id="300" r:id="rId10"/>
    <p:sldId id="301" r:id="rId11"/>
    <p:sldId id="331" r:id="rId12"/>
    <p:sldId id="348" r:id="rId13"/>
    <p:sldId id="302" r:id="rId14"/>
    <p:sldId id="334" r:id="rId15"/>
    <p:sldId id="303" r:id="rId16"/>
    <p:sldId id="304" r:id="rId17"/>
    <p:sldId id="332" r:id="rId18"/>
    <p:sldId id="305" r:id="rId19"/>
    <p:sldId id="338" r:id="rId20"/>
    <p:sldId id="328" r:id="rId21"/>
    <p:sldId id="310" r:id="rId22"/>
    <p:sldId id="306" r:id="rId23"/>
    <p:sldId id="326" r:id="rId24"/>
    <p:sldId id="343" r:id="rId25"/>
    <p:sldId id="336" r:id="rId26"/>
    <p:sldId id="317" r:id="rId27"/>
    <p:sldId id="333" r:id="rId28"/>
    <p:sldId id="315" r:id="rId29"/>
    <p:sldId id="307" r:id="rId30"/>
    <p:sldId id="339" r:id="rId31"/>
    <p:sldId id="308" r:id="rId32"/>
    <p:sldId id="313" r:id="rId33"/>
    <p:sldId id="309" r:id="rId34"/>
    <p:sldId id="340" r:id="rId35"/>
    <p:sldId id="321" r:id="rId36"/>
    <p:sldId id="311" r:id="rId37"/>
    <p:sldId id="346" r:id="rId38"/>
    <p:sldId id="347" r:id="rId39"/>
    <p:sldId id="324" r:id="rId40"/>
    <p:sldId id="312" r:id="rId41"/>
    <p:sldId id="314" r:id="rId42"/>
    <p:sldId id="316" r:id="rId43"/>
    <p:sldId id="318" r:id="rId44"/>
    <p:sldId id="323" r:id="rId45"/>
    <p:sldId id="320" r:id="rId46"/>
    <p:sldId id="325" r:id="rId47"/>
    <p:sldId id="344" r:id="rId48"/>
    <p:sldId id="345" r:id="rId4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8" autoAdjust="0"/>
    <p:restoredTop sz="94660"/>
  </p:normalViewPr>
  <p:slideViewPr>
    <p:cSldViewPr snapToGrid="0">
      <p:cViewPr varScale="1">
        <p:scale>
          <a:sx n="97" d="100"/>
          <a:sy n="97" d="100"/>
        </p:scale>
        <p:origin x="84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100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9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175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74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84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388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0140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983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504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70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179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9EEE-0316-44CC-8854-4CBB178D221F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5A390-1FBA-40BC-9F5C-452CFF2A2AF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562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3717969" y="222911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/>
          <p:cNvGrpSpPr/>
          <p:nvPr/>
        </p:nvGrpSpPr>
        <p:grpSpPr>
          <a:xfrm>
            <a:off x="6370223" y="2229117"/>
            <a:ext cx="870900" cy="413249"/>
            <a:chOff x="3953786" y="2256209"/>
            <a:chExt cx="870900" cy="413249"/>
          </a:xfrm>
        </p:grpSpPr>
        <p:sp>
          <p:nvSpPr>
            <p:cNvPr id="27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59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３＋５＝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518535" y="2307429"/>
            <a:ext cx="1339150" cy="413249"/>
            <a:chOff x="468250" y="2256209"/>
            <a:chExt cx="1339150" cy="413249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29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2931584" y="2307429"/>
            <a:ext cx="2273947" cy="422364"/>
            <a:chOff x="3485510" y="2247094"/>
            <a:chExt cx="2273947" cy="422364"/>
          </a:xfrm>
        </p:grpSpPr>
        <p:sp>
          <p:nvSpPr>
            <p:cNvPr id="32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6"/>
            <p:cNvSpPr/>
            <p:nvPr/>
          </p:nvSpPr>
          <p:spPr>
            <a:xfrm>
              <a:off x="4890286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18"/>
            <p:cNvSpPr/>
            <p:nvPr/>
          </p:nvSpPr>
          <p:spPr>
            <a:xfrm>
              <a:off x="3485510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20"/>
            <p:cNvSpPr/>
            <p:nvPr/>
          </p:nvSpPr>
          <p:spPr>
            <a:xfrm>
              <a:off x="5356807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038805" y="2276744"/>
            <a:ext cx="2293360" cy="887867"/>
            <a:chOff x="6763339" y="2256209"/>
            <a:chExt cx="2293360" cy="887867"/>
          </a:xfrm>
        </p:grpSpPr>
        <p:sp>
          <p:nvSpPr>
            <p:cNvPr id="38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1219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１＋７＝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3109461" y="2302793"/>
            <a:ext cx="2283826" cy="892501"/>
            <a:chOff x="3485536" y="2256209"/>
            <a:chExt cx="2283826" cy="892501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6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4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6038805" y="2276744"/>
            <a:ext cx="2293360" cy="887867"/>
            <a:chOff x="6763339" y="2256209"/>
            <a:chExt cx="2293360" cy="887867"/>
          </a:xfrm>
        </p:grpSpPr>
        <p:sp>
          <p:nvSpPr>
            <p:cNvPr id="42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5393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２＋５＝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708399" y="2307428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2931584" y="2307429"/>
            <a:ext cx="2273947" cy="422364"/>
            <a:chOff x="3485510" y="2247094"/>
            <a:chExt cx="2273947" cy="422364"/>
          </a:xfrm>
        </p:grpSpPr>
        <p:sp>
          <p:nvSpPr>
            <p:cNvPr id="32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6"/>
            <p:cNvSpPr/>
            <p:nvPr/>
          </p:nvSpPr>
          <p:spPr>
            <a:xfrm>
              <a:off x="4890286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18"/>
            <p:cNvSpPr/>
            <p:nvPr/>
          </p:nvSpPr>
          <p:spPr>
            <a:xfrm>
              <a:off x="3485510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20"/>
            <p:cNvSpPr/>
            <p:nvPr/>
          </p:nvSpPr>
          <p:spPr>
            <a:xfrm>
              <a:off x="5356807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6038805" y="2276744"/>
            <a:ext cx="2293360" cy="887867"/>
            <a:chOff x="6763339" y="2256209"/>
            <a:chExt cx="2293360" cy="887867"/>
          </a:xfrm>
        </p:grpSpPr>
        <p:sp>
          <p:nvSpPr>
            <p:cNvPr id="38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67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４＋５＝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2931584" y="2307429"/>
            <a:ext cx="2273947" cy="422364"/>
            <a:chOff x="3485510" y="2247094"/>
            <a:chExt cx="2273947" cy="422364"/>
          </a:xfrm>
        </p:grpSpPr>
        <p:sp>
          <p:nvSpPr>
            <p:cNvPr id="32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6"/>
            <p:cNvSpPr/>
            <p:nvPr/>
          </p:nvSpPr>
          <p:spPr>
            <a:xfrm>
              <a:off x="4890286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18"/>
            <p:cNvSpPr/>
            <p:nvPr/>
          </p:nvSpPr>
          <p:spPr>
            <a:xfrm>
              <a:off x="3485510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20"/>
            <p:cNvSpPr/>
            <p:nvPr/>
          </p:nvSpPr>
          <p:spPr>
            <a:xfrm>
              <a:off x="5356807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468250" y="2256209"/>
            <a:ext cx="1807400" cy="413249"/>
            <a:chOff x="468250" y="2256209"/>
            <a:chExt cx="1807400" cy="413249"/>
          </a:xfrm>
        </p:grpSpPr>
        <p:grpSp>
          <p:nvGrpSpPr>
            <p:cNvPr id="22" name="グループ化 2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2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5993287" y="2256209"/>
            <a:ext cx="2283826" cy="905283"/>
            <a:chOff x="6772873" y="2256209"/>
            <a:chExt cx="2283826" cy="905283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0" name="円/楕円 1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6" name="円/楕円 22"/>
            <p:cNvSpPr/>
            <p:nvPr/>
          </p:nvSpPr>
          <p:spPr>
            <a:xfrm>
              <a:off x="6772873" y="274824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24"/>
            <p:cNvSpPr/>
            <p:nvPr/>
          </p:nvSpPr>
          <p:spPr>
            <a:xfrm>
              <a:off x="7242887" y="274824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26"/>
            <p:cNvSpPr/>
            <p:nvPr/>
          </p:nvSpPr>
          <p:spPr>
            <a:xfrm>
              <a:off x="7708099" y="27482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33"/>
            <p:cNvSpPr/>
            <p:nvPr/>
          </p:nvSpPr>
          <p:spPr>
            <a:xfrm>
              <a:off x="8179322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6132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１＋２＝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3579974" y="2246060"/>
            <a:ext cx="875693" cy="413250"/>
            <a:chOff x="3480743" y="2256208"/>
            <a:chExt cx="875693" cy="413250"/>
          </a:xfrm>
        </p:grpSpPr>
        <p:sp>
          <p:nvSpPr>
            <p:cNvPr id="10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6222133" y="2242019"/>
            <a:ext cx="1343238" cy="413249"/>
            <a:chOff x="468250" y="2256209"/>
            <a:chExt cx="1343238" cy="413249"/>
          </a:xfrm>
        </p:grpSpPr>
        <p:sp>
          <p:nvSpPr>
            <p:cNvPr id="18" name="円/楕円 2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2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2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7463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２＋６＝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605762" y="2307428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048516" y="2307428"/>
            <a:ext cx="2283826" cy="892501"/>
            <a:chOff x="3485536" y="2256209"/>
            <a:chExt cx="2283826" cy="892501"/>
          </a:xfrm>
        </p:grpSpPr>
        <p:grpSp>
          <p:nvGrpSpPr>
            <p:cNvPr id="22" name="グループ化 21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24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6" name="グループ化 45"/>
          <p:cNvGrpSpPr/>
          <p:nvPr/>
        </p:nvGrpSpPr>
        <p:grpSpPr>
          <a:xfrm>
            <a:off x="6089015" y="2307428"/>
            <a:ext cx="2283826" cy="887866"/>
            <a:chOff x="6772873" y="2256209"/>
            <a:chExt cx="2283826" cy="887866"/>
          </a:xfrm>
        </p:grpSpPr>
        <p:grpSp>
          <p:nvGrpSpPr>
            <p:cNvPr id="47" name="グループ化 46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1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8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083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95906" y="2244793"/>
            <a:ext cx="1343943" cy="413250"/>
            <a:chOff x="3480743" y="2256208"/>
            <a:chExt cx="1343943" cy="413250"/>
          </a:xfrm>
        </p:grpSpPr>
        <p:sp>
          <p:nvSpPr>
            <p:cNvPr id="15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6055897" y="2246060"/>
            <a:ext cx="1811488" cy="413249"/>
            <a:chOff x="0" y="2256209"/>
            <a:chExt cx="1811488" cy="413249"/>
          </a:xfrm>
        </p:grpSpPr>
        <p:sp>
          <p:nvSpPr>
            <p:cNvPr id="21" name="円/楕円 2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2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2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円/楕円 11"/>
          <p:cNvSpPr/>
          <p:nvPr/>
        </p:nvSpPr>
        <p:spPr>
          <a:xfrm>
            <a:off x="3682067" y="2244793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332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５＋２＝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3409762" y="2307428"/>
            <a:ext cx="870900" cy="413249"/>
            <a:chOff x="3953786" y="2256209"/>
            <a:chExt cx="870900" cy="413249"/>
          </a:xfrm>
        </p:grpSpPr>
        <p:sp>
          <p:nvSpPr>
            <p:cNvPr id="27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352554" y="2307427"/>
            <a:ext cx="2283826" cy="413249"/>
            <a:chOff x="0" y="2256209"/>
            <a:chExt cx="2283826" cy="413249"/>
          </a:xfrm>
        </p:grpSpPr>
        <p:sp>
          <p:nvSpPr>
            <p:cNvPr id="24" name="円/楕円 1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1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1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1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19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5877591" y="2307427"/>
            <a:ext cx="2283826" cy="941733"/>
            <a:chOff x="6772873" y="2256209"/>
            <a:chExt cx="2283826" cy="941733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48" name="円/楕円 2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2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2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円/楕円 28"/>
            <p:cNvSpPr/>
            <p:nvPr/>
          </p:nvSpPr>
          <p:spPr>
            <a:xfrm>
              <a:off x="6772873" y="278469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27"/>
            <p:cNvSpPr/>
            <p:nvPr/>
          </p:nvSpPr>
          <p:spPr>
            <a:xfrm>
              <a:off x="7241123" y="278469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835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３＋４＝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468250" y="2256209"/>
            <a:ext cx="1339150" cy="413249"/>
            <a:chOff x="468250" y="2256209"/>
            <a:chExt cx="133915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4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3093625" y="2247094"/>
            <a:ext cx="1807426" cy="422364"/>
            <a:chOff x="3485510" y="2247094"/>
            <a:chExt cx="1807426" cy="422364"/>
          </a:xfrm>
        </p:grpSpPr>
        <p:sp>
          <p:nvSpPr>
            <p:cNvPr id="29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16"/>
            <p:cNvSpPr/>
            <p:nvPr/>
          </p:nvSpPr>
          <p:spPr>
            <a:xfrm>
              <a:off x="4890286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18"/>
            <p:cNvSpPr/>
            <p:nvPr/>
          </p:nvSpPr>
          <p:spPr>
            <a:xfrm>
              <a:off x="3485510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8" name="グループ化 47"/>
          <p:cNvGrpSpPr/>
          <p:nvPr/>
        </p:nvGrpSpPr>
        <p:grpSpPr>
          <a:xfrm>
            <a:off x="5988520" y="2256209"/>
            <a:ext cx="2293360" cy="887867"/>
            <a:chOff x="6763339" y="2256209"/>
            <a:chExt cx="2293360" cy="887867"/>
          </a:xfrm>
        </p:grpSpPr>
        <p:sp>
          <p:nvSpPr>
            <p:cNvPr id="49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767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４＋４＝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6089015" y="2307428"/>
            <a:ext cx="2283826" cy="887866"/>
            <a:chOff x="6772873" y="2256209"/>
            <a:chExt cx="2283826" cy="887866"/>
          </a:xfrm>
        </p:grpSpPr>
        <p:grpSp>
          <p:nvGrpSpPr>
            <p:cNvPr id="47" name="グループ化 46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1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8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484443" y="2307428"/>
            <a:ext cx="1807400" cy="413249"/>
            <a:chOff x="468250" y="2256209"/>
            <a:chExt cx="180740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3109455" y="2307427"/>
            <a:ext cx="1807400" cy="413249"/>
            <a:chOff x="468250" y="2256209"/>
            <a:chExt cx="1807400" cy="413249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41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9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412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３＋２＝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95906" y="2244793"/>
            <a:ext cx="1343943" cy="413250"/>
            <a:chOff x="3480743" y="2256208"/>
            <a:chExt cx="1343943" cy="413250"/>
          </a:xfrm>
        </p:grpSpPr>
        <p:sp>
          <p:nvSpPr>
            <p:cNvPr id="15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6055897" y="2246060"/>
            <a:ext cx="2283826" cy="413249"/>
            <a:chOff x="0" y="2256209"/>
            <a:chExt cx="2283826" cy="413249"/>
          </a:xfrm>
        </p:grpSpPr>
        <p:sp>
          <p:nvSpPr>
            <p:cNvPr id="21" name="円/楕円 2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2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2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3625629" y="2244793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991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658273" y="2256208"/>
            <a:ext cx="870900" cy="413249"/>
            <a:chOff x="468250" y="2256209"/>
            <a:chExt cx="870900" cy="413249"/>
          </a:xfrm>
        </p:grpSpPr>
        <p:sp>
          <p:nvSpPr>
            <p:cNvPr id="12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5" name="円/楕円 14"/>
          <p:cNvSpPr/>
          <p:nvPr/>
        </p:nvSpPr>
        <p:spPr>
          <a:xfrm>
            <a:off x="3717969" y="222911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/>
          <p:cNvGrpSpPr/>
          <p:nvPr/>
        </p:nvGrpSpPr>
        <p:grpSpPr>
          <a:xfrm>
            <a:off x="6171292" y="2229118"/>
            <a:ext cx="1343943" cy="413250"/>
            <a:chOff x="3480743" y="2256208"/>
            <a:chExt cx="1343943" cy="413250"/>
          </a:xfrm>
        </p:grpSpPr>
        <p:sp>
          <p:nvSpPr>
            <p:cNvPr id="27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840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円/楕円 11"/>
          <p:cNvSpPr/>
          <p:nvPr/>
        </p:nvSpPr>
        <p:spPr>
          <a:xfrm>
            <a:off x="3682067" y="2317170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8" name="グループ化 27"/>
          <p:cNvGrpSpPr/>
          <p:nvPr/>
        </p:nvGrpSpPr>
        <p:grpSpPr>
          <a:xfrm>
            <a:off x="450387" y="2317170"/>
            <a:ext cx="2283826" cy="902243"/>
            <a:chOff x="3485536" y="2256209"/>
            <a:chExt cx="2283826" cy="902243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49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6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37"/>
            <p:cNvSpPr/>
            <p:nvPr/>
          </p:nvSpPr>
          <p:spPr>
            <a:xfrm>
              <a:off x="4416737" y="274520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6" name="円/楕円 11"/>
          <p:cNvSpPr/>
          <p:nvPr/>
        </p:nvSpPr>
        <p:spPr>
          <a:xfrm>
            <a:off x="1855137" y="2793383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/>
          <p:cNvGrpSpPr/>
          <p:nvPr/>
        </p:nvGrpSpPr>
        <p:grpSpPr>
          <a:xfrm>
            <a:off x="5959243" y="2317170"/>
            <a:ext cx="2291065" cy="887866"/>
            <a:chOff x="5959243" y="2317170"/>
            <a:chExt cx="2291065" cy="887866"/>
          </a:xfrm>
        </p:grpSpPr>
        <p:grpSp>
          <p:nvGrpSpPr>
            <p:cNvPr id="54" name="グループ化 53"/>
            <p:cNvGrpSpPr/>
            <p:nvPr/>
          </p:nvGrpSpPr>
          <p:grpSpPr>
            <a:xfrm>
              <a:off x="5959243" y="2317170"/>
              <a:ext cx="2283826" cy="887866"/>
              <a:chOff x="6772873" y="2256209"/>
              <a:chExt cx="2283826" cy="887866"/>
            </a:xfrm>
          </p:grpSpPr>
          <p:grpSp>
            <p:nvGrpSpPr>
              <p:cNvPr id="55" name="グループ化 54"/>
              <p:cNvGrpSpPr/>
              <p:nvPr/>
            </p:nvGrpSpPr>
            <p:grpSpPr>
              <a:xfrm>
                <a:off x="6772873" y="2256209"/>
                <a:ext cx="2283826" cy="413249"/>
                <a:chOff x="0" y="2256209"/>
                <a:chExt cx="2283826" cy="413249"/>
              </a:xfrm>
            </p:grpSpPr>
            <p:sp>
              <p:nvSpPr>
                <p:cNvPr id="67" name="円/楕円 20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" name="円/楕円 21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9" name="円/楕円 22"/>
                <p:cNvSpPr/>
                <p:nvPr/>
              </p:nvSpPr>
              <p:spPr>
                <a:xfrm>
                  <a:off x="93650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" name="円/楕円 23"/>
                <p:cNvSpPr/>
                <p:nvPr/>
              </p:nvSpPr>
              <p:spPr>
                <a:xfrm>
                  <a:off x="1408838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1" name="円/楕円 24"/>
                <p:cNvSpPr/>
                <p:nvPr/>
              </p:nvSpPr>
              <p:spPr>
                <a:xfrm>
                  <a:off x="1881176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62" name="円/楕円 18"/>
              <p:cNvSpPr/>
              <p:nvPr/>
            </p:nvSpPr>
            <p:spPr>
              <a:xfrm>
                <a:off x="6772873" y="2730826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円/楕円 31"/>
              <p:cNvSpPr/>
              <p:nvPr/>
            </p:nvSpPr>
            <p:spPr>
              <a:xfrm>
                <a:off x="7241123" y="2730826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円/楕円 33"/>
              <p:cNvSpPr/>
              <p:nvPr/>
            </p:nvSpPr>
            <p:spPr>
              <a:xfrm>
                <a:off x="7709373" y="2730826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35"/>
              <p:cNvSpPr/>
              <p:nvPr/>
            </p:nvSpPr>
            <p:spPr>
              <a:xfrm>
                <a:off x="8177623" y="2730825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7" name="円/楕円 11"/>
            <p:cNvSpPr/>
            <p:nvPr/>
          </p:nvSpPr>
          <p:spPr>
            <a:xfrm>
              <a:off x="7847658" y="279178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973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１＋８＝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3109461" y="2302793"/>
            <a:ext cx="2283826" cy="892501"/>
            <a:chOff x="3485536" y="2256209"/>
            <a:chExt cx="2283826" cy="892501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6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4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円/楕円 11"/>
          <p:cNvSpPr/>
          <p:nvPr/>
        </p:nvSpPr>
        <p:spPr>
          <a:xfrm>
            <a:off x="4055495" y="2772105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26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23"/>
            <p:cNvSpPr/>
            <p:nvPr/>
          </p:nvSpPr>
          <p:spPr>
            <a:xfrm>
              <a:off x="8187640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041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５＋５＝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42" name="グループ化 41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46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23"/>
            <p:cNvSpPr/>
            <p:nvPr/>
          </p:nvSpPr>
          <p:spPr>
            <a:xfrm>
              <a:off x="8187640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25"/>
            <p:cNvSpPr/>
            <p:nvPr/>
          </p:nvSpPr>
          <p:spPr>
            <a:xfrm>
              <a:off x="8654049" y="273082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" name="グループ化 28"/>
          <p:cNvGrpSpPr/>
          <p:nvPr/>
        </p:nvGrpSpPr>
        <p:grpSpPr>
          <a:xfrm>
            <a:off x="373225" y="2260020"/>
            <a:ext cx="2283826" cy="413249"/>
            <a:chOff x="0" y="2256209"/>
            <a:chExt cx="2283826" cy="413249"/>
          </a:xfrm>
        </p:grpSpPr>
        <p:sp>
          <p:nvSpPr>
            <p:cNvPr id="30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7" name="グループ化 56"/>
          <p:cNvGrpSpPr/>
          <p:nvPr/>
        </p:nvGrpSpPr>
        <p:grpSpPr>
          <a:xfrm>
            <a:off x="3032449" y="2256209"/>
            <a:ext cx="2283826" cy="413249"/>
            <a:chOff x="0" y="2256209"/>
            <a:chExt cx="2283826" cy="413249"/>
          </a:xfrm>
        </p:grpSpPr>
        <p:sp>
          <p:nvSpPr>
            <p:cNvPr id="58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7382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１＋５＝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5" name="グループ化 14"/>
          <p:cNvGrpSpPr/>
          <p:nvPr/>
        </p:nvGrpSpPr>
        <p:grpSpPr>
          <a:xfrm>
            <a:off x="2931584" y="2307429"/>
            <a:ext cx="2273947" cy="422364"/>
            <a:chOff x="3485510" y="2247094"/>
            <a:chExt cx="2273947" cy="422364"/>
          </a:xfrm>
        </p:grpSpPr>
        <p:sp>
          <p:nvSpPr>
            <p:cNvPr id="21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16"/>
            <p:cNvSpPr/>
            <p:nvPr/>
          </p:nvSpPr>
          <p:spPr>
            <a:xfrm>
              <a:off x="4890286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18"/>
            <p:cNvSpPr/>
            <p:nvPr/>
          </p:nvSpPr>
          <p:spPr>
            <a:xfrm>
              <a:off x="3485510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0"/>
            <p:cNvSpPr/>
            <p:nvPr/>
          </p:nvSpPr>
          <p:spPr>
            <a:xfrm>
              <a:off x="5356807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6279431" y="2246061"/>
            <a:ext cx="2283826" cy="887866"/>
            <a:chOff x="6772873" y="2256209"/>
            <a:chExt cx="2283826" cy="887866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29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696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６＋４＝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3279845" y="2317575"/>
            <a:ext cx="1807400" cy="413249"/>
            <a:chOff x="468250" y="2256209"/>
            <a:chExt cx="180740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458081" y="2257292"/>
            <a:ext cx="2283826" cy="905280"/>
            <a:chOff x="3485536" y="2256209"/>
            <a:chExt cx="2283826" cy="905280"/>
          </a:xfrm>
        </p:grpSpPr>
        <p:grpSp>
          <p:nvGrpSpPr>
            <p:cNvPr id="24" name="グループ化 23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7" name="円/楕円 28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1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32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円/楕円 34"/>
            <p:cNvSpPr/>
            <p:nvPr/>
          </p:nvSpPr>
          <p:spPr>
            <a:xfrm>
              <a:off x="3485536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2" name="グループ化 41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46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23"/>
            <p:cNvSpPr/>
            <p:nvPr/>
          </p:nvSpPr>
          <p:spPr>
            <a:xfrm>
              <a:off x="8187640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25"/>
            <p:cNvSpPr/>
            <p:nvPr/>
          </p:nvSpPr>
          <p:spPr>
            <a:xfrm>
              <a:off x="8654049" y="273082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602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２＋７＝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605762" y="2307428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3109461" y="2302793"/>
            <a:ext cx="2283826" cy="892501"/>
            <a:chOff x="3485536" y="2256209"/>
            <a:chExt cx="2283826" cy="892501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5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6062853" y="2302793"/>
            <a:ext cx="2283826" cy="887866"/>
            <a:chOff x="6772873" y="2256209"/>
            <a:chExt cx="2283826" cy="887866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7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35"/>
            <p:cNvSpPr/>
            <p:nvPr/>
          </p:nvSpPr>
          <p:spPr>
            <a:xfrm>
              <a:off x="8177623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792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484443" y="2307428"/>
            <a:ext cx="1807400" cy="413249"/>
            <a:chOff x="468250" y="2256209"/>
            <a:chExt cx="180740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7" name="円/楕円 42"/>
          <p:cNvSpPr/>
          <p:nvPr/>
        </p:nvSpPr>
        <p:spPr>
          <a:xfrm>
            <a:off x="3682067" y="230742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3" name="グループ化 42"/>
          <p:cNvGrpSpPr/>
          <p:nvPr/>
        </p:nvGrpSpPr>
        <p:grpSpPr>
          <a:xfrm>
            <a:off x="5804067" y="2307427"/>
            <a:ext cx="2283826" cy="413249"/>
            <a:chOff x="0" y="2256209"/>
            <a:chExt cx="2283826" cy="413249"/>
          </a:xfrm>
        </p:grpSpPr>
        <p:sp>
          <p:nvSpPr>
            <p:cNvPr id="56" name="円/楕円 1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28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３＋６＝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1" name="グループ化 20"/>
          <p:cNvGrpSpPr/>
          <p:nvPr/>
        </p:nvGrpSpPr>
        <p:grpSpPr>
          <a:xfrm>
            <a:off x="3048516" y="2307428"/>
            <a:ext cx="2283826" cy="892501"/>
            <a:chOff x="3485536" y="2256209"/>
            <a:chExt cx="2283826" cy="892501"/>
          </a:xfrm>
        </p:grpSpPr>
        <p:grpSp>
          <p:nvGrpSpPr>
            <p:cNvPr id="22" name="グループ化 21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24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468250" y="2256209"/>
            <a:ext cx="1339150" cy="413249"/>
            <a:chOff x="468250" y="2256209"/>
            <a:chExt cx="133915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4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6047600" y="2256209"/>
            <a:ext cx="2293360" cy="887867"/>
            <a:chOff x="6763339" y="2256209"/>
            <a:chExt cx="2293360" cy="887867"/>
          </a:xfrm>
        </p:grpSpPr>
        <p:sp>
          <p:nvSpPr>
            <p:cNvPr id="37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23"/>
            <p:cNvSpPr/>
            <p:nvPr/>
          </p:nvSpPr>
          <p:spPr>
            <a:xfrm>
              <a:off x="8187640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217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５＋４＝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288874" y="2325876"/>
            <a:ext cx="2273947" cy="422364"/>
            <a:chOff x="3485510" y="2247094"/>
            <a:chExt cx="2273947" cy="422364"/>
          </a:xfrm>
        </p:grpSpPr>
        <p:sp>
          <p:nvSpPr>
            <p:cNvPr id="32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6"/>
            <p:cNvSpPr/>
            <p:nvPr/>
          </p:nvSpPr>
          <p:spPr>
            <a:xfrm>
              <a:off x="4890286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18"/>
            <p:cNvSpPr/>
            <p:nvPr/>
          </p:nvSpPr>
          <p:spPr>
            <a:xfrm>
              <a:off x="3485510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20"/>
            <p:cNvSpPr/>
            <p:nvPr/>
          </p:nvSpPr>
          <p:spPr>
            <a:xfrm>
              <a:off x="5356807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247343" y="2334991"/>
            <a:ext cx="1807400" cy="413249"/>
            <a:chOff x="468250" y="2256209"/>
            <a:chExt cx="1807400" cy="413249"/>
          </a:xfrm>
        </p:grpSpPr>
        <p:grpSp>
          <p:nvGrpSpPr>
            <p:cNvPr id="22" name="グループ化 2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2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5993287" y="2256209"/>
            <a:ext cx="2283826" cy="905283"/>
            <a:chOff x="6772873" y="2256209"/>
            <a:chExt cx="2283826" cy="905283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0" name="円/楕円 1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6" name="円/楕円 22"/>
            <p:cNvSpPr/>
            <p:nvPr/>
          </p:nvSpPr>
          <p:spPr>
            <a:xfrm>
              <a:off x="6772873" y="274824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24"/>
            <p:cNvSpPr/>
            <p:nvPr/>
          </p:nvSpPr>
          <p:spPr>
            <a:xfrm>
              <a:off x="7242887" y="274824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26"/>
            <p:cNvSpPr/>
            <p:nvPr/>
          </p:nvSpPr>
          <p:spPr>
            <a:xfrm>
              <a:off x="7708099" y="27482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33"/>
            <p:cNvSpPr/>
            <p:nvPr/>
          </p:nvSpPr>
          <p:spPr>
            <a:xfrm>
              <a:off x="8179322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598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１＋９＝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3109461" y="2302793"/>
            <a:ext cx="2283826" cy="892501"/>
            <a:chOff x="3485536" y="2256209"/>
            <a:chExt cx="2283826" cy="892501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6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4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3" name="円/楕円 11"/>
          <p:cNvSpPr/>
          <p:nvPr/>
        </p:nvSpPr>
        <p:spPr>
          <a:xfrm>
            <a:off x="4055495" y="2772105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11"/>
          <p:cNvSpPr/>
          <p:nvPr/>
        </p:nvSpPr>
        <p:spPr>
          <a:xfrm>
            <a:off x="4533279" y="278323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" name="グループ化 24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26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23"/>
            <p:cNvSpPr/>
            <p:nvPr/>
          </p:nvSpPr>
          <p:spPr>
            <a:xfrm>
              <a:off x="8187640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25"/>
            <p:cNvSpPr/>
            <p:nvPr/>
          </p:nvSpPr>
          <p:spPr>
            <a:xfrm>
              <a:off x="8654049" y="273082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8929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２＋８＝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605762" y="2307428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2932330" y="2302793"/>
            <a:ext cx="2283826" cy="902243"/>
            <a:chOff x="3485536" y="2256209"/>
            <a:chExt cx="2283826" cy="902243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49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6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37"/>
            <p:cNvSpPr/>
            <p:nvPr/>
          </p:nvSpPr>
          <p:spPr>
            <a:xfrm>
              <a:off x="4416737" y="274520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5959243" y="2317170"/>
            <a:ext cx="2283826" cy="887866"/>
            <a:chOff x="6772873" y="2256209"/>
            <a:chExt cx="2283826" cy="887866"/>
          </a:xfrm>
        </p:grpSpPr>
        <p:grpSp>
          <p:nvGrpSpPr>
            <p:cNvPr id="55" name="グループ化 54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67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2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35"/>
            <p:cNvSpPr/>
            <p:nvPr/>
          </p:nvSpPr>
          <p:spPr>
            <a:xfrm>
              <a:off x="8177623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36"/>
            <p:cNvSpPr/>
            <p:nvPr/>
          </p:nvSpPr>
          <p:spPr>
            <a:xfrm>
              <a:off x="8645873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087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4" name="グループ化 23"/>
          <p:cNvGrpSpPr/>
          <p:nvPr/>
        </p:nvGrpSpPr>
        <p:grpSpPr>
          <a:xfrm>
            <a:off x="458081" y="2257292"/>
            <a:ext cx="2283826" cy="413249"/>
            <a:chOff x="0" y="2256209"/>
            <a:chExt cx="2283826" cy="413249"/>
          </a:xfrm>
        </p:grpSpPr>
        <p:sp>
          <p:nvSpPr>
            <p:cNvPr id="37" name="円/楕円 28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29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0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31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32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2" name="グループ化 41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46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円/楕円 41"/>
          <p:cNvSpPr/>
          <p:nvPr/>
        </p:nvSpPr>
        <p:spPr>
          <a:xfrm>
            <a:off x="3723914" y="225620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87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６＋２＝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458081" y="2257292"/>
            <a:ext cx="2283826" cy="905280"/>
            <a:chOff x="3485536" y="2256209"/>
            <a:chExt cx="2283826" cy="905280"/>
          </a:xfrm>
        </p:grpSpPr>
        <p:grpSp>
          <p:nvGrpSpPr>
            <p:cNvPr id="24" name="グループ化 23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7" name="円/楕円 28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1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32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円/楕円 34"/>
            <p:cNvSpPr/>
            <p:nvPr/>
          </p:nvSpPr>
          <p:spPr>
            <a:xfrm>
              <a:off x="3485536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494556" y="2256208"/>
            <a:ext cx="870900" cy="413250"/>
            <a:chOff x="3953786" y="2256208"/>
            <a:chExt cx="870900" cy="413250"/>
          </a:xfrm>
        </p:grpSpPr>
        <p:sp>
          <p:nvSpPr>
            <p:cNvPr id="2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1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6047600" y="2256208"/>
            <a:ext cx="2283826" cy="942618"/>
            <a:chOff x="6772873" y="2256209"/>
            <a:chExt cx="2283826" cy="942618"/>
          </a:xfrm>
        </p:grpSpPr>
        <p:grpSp>
          <p:nvGrpSpPr>
            <p:cNvPr id="28" name="グループ化 27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34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0" name="グループ化 29"/>
            <p:cNvGrpSpPr/>
            <p:nvPr/>
          </p:nvGrpSpPr>
          <p:grpSpPr>
            <a:xfrm>
              <a:off x="6772873" y="2784693"/>
              <a:ext cx="870900" cy="413249"/>
              <a:chOff x="0" y="2256209"/>
              <a:chExt cx="870900" cy="413249"/>
            </a:xfrm>
          </p:grpSpPr>
          <p:sp>
            <p:nvSpPr>
              <p:cNvPr id="32" name="円/楕円 52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53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1" name="円/楕円 22"/>
            <p:cNvSpPr/>
            <p:nvPr/>
          </p:nvSpPr>
          <p:spPr>
            <a:xfrm>
              <a:off x="7709373" y="278557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706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３＋７＝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468250" y="2256209"/>
            <a:ext cx="1339150" cy="413249"/>
            <a:chOff x="468250" y="2256209"/>
            <a:chExt cx="133915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4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2926956" y="2256209"/>
            <a:ext cx="2273947" cy="896981"/>
            <a:chOff x="3485510" y="2247094"/>
            <a:chExt cx="2273947" cy="896981"/>
          </a:xfrm>
        </p:grpSpPr>
        <p:sp>
          <p:nvSpPr>
            <p:cNvPr id="29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16"/>
            <p:cNvSpPr/>
            <p:nvPr/>
          </p:nvSpPr>
          <p:spPr>
            <a:xfrm>
              <a:off x="4890286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18"/>
            <p:cNvSpPr/>
            <p:nvPr/>
          </p:nvSpPr>
          <p:spPr>
            <a:xfrm>
              <a:off x="3485510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20"/>
            <p:cNvSpPr/>
            <p:nvPr/>
          </p:nvSpPr>
          <p:spPr>
            <a:xfrm>
              <a:off x="5356807" y="224709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22"/>
            <p:cNvSpPr/>
            <p:nvPr/>
          </p:nvSpPr>
          <p:spPr>
            <a:xfrm>
              <a:off x="348832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24"/>
            <p:cNvSpPr/>
            <p:nvPr/>
          </p:nvSpPr>
          <p:spPr>
            <a:xfrm>
              <a:off x="3953786" y="273082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52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23"/>
            <p:cNvSpPr/>
            <p:nvPr/>
          </p:nvSpPr>
          <p:spPr>
            <a:xfrm>
              <a:off x="8187640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25"/>
            <p:cNvSpPr/>
            <p:nvPr/>
          </p:nvSpPr>
          <p:spPr>
            <a:xfrm>
              <a:off x="8654049" y="273082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693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円/楕円 11"/>
          <p:cNvSpPr/>
          <p:nvPr/>
        </p:nvSpPr>
        <p:spPr>
          <a:xfrm>
            <a:off x="3642617" y="2317170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8" name="グループ化 27"/>
          <p:cNvGrpSpPr/>
          <p:nvPr/>
        </p:nvGrpSpPr>
        <p:grpSpPr>
          <a:xfrm>
            <a:off x="450387" y="2317170"/>
            <a:ext cx="2283826" cy="902243"/>
            <a:chOff x="3485536" y="2256209"/>
            <a:chExt cx="2283826" cy="902243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49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6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37"/>
            <p:cNvSpPr/>
            <p:nvPr/>
          </p:nvSpPr>
          <p:spPr>
            <a:xfrm>
              <a:off x="4416737" y="274520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5959243" y="2317170"/>
            <a:ext cx="2283826" cy="887866"/>
            <a:chOff x="6772873" y="2256209"/>
            <a:chExt cx="2283826" cy="887866"/>
          </a:xfrm>
        </p:grpSpPr>
        <p:grpSp>
          <p:nvGrpSpPr>
            <p:cNvPr id="55" name="グループ化 54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67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2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35"/>
            <p:cNvSpPr/>
            <p:nvPr/>
          </p:nvSpPr>
          <p:spPr>
            <a:xfrm>
              <a:off x="8177623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38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１＋６＝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3109461" y="2302793"/>
            <a:ext cx="2283826" cy="892501"/>
            <a:chOff x="3485536" y="2256209"/>
            <a:chExt cx="2283826" cy="892501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6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4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1" name="グループ化 40"/>
          <p:cNvGrpSpPr/>
          <p:nvPr/>
        </p:nvGrpSpPr>
        <p:grpSpPr>
          <a:xfrm>
            <a:off x="6038805" y="2276744"/>
            <a:ext cx="2293360" cy="887867"/>
            <a:chOff x="6763339" y="2256209"/>
            <a:chExt cx="2293360" cy="887867"/>
          </a:xfrm>
        </p:grpSpPr>
        <p:sp>
          <p:nvSpPr>
            <p:cNvPr id="42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447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６＋３＝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458081" y="2257292"/>
            <a:ext cx="2283826" cy="905280"/>
            <a:chOff x="3485536" y="2256209"/>
            <a:chExt cx="2283826" cy="905280"/>
          </a:xfrm>
        </p:grpSpPr>
        <p:grpSp>
          <p:nvGrpSpPr>
            <p:cNvPr id="24" name="グループ化 23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7" name="円/楕円 28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1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32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円/楕円 34"/>
            <p:cNvSpPr/>
            <p:nvPr/>
          </p:nvSpPr>
          <p:spPr>
            <a:xfrm>
              <a:off x="3485536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3264519" y="2262497"/>
            <a:ext cx="1339150" cy="413250"/>
            <a:chOff x="3953786" y="2256208"/>
            <a:chExt cx="1339150" cy="413250"/>
          </a:xfrm>
        </p:grpSpPr>
        <p:sp>
          <p:nvSpPr>
            <p:cNvPr id="2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1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23"/>
            <p:cNvSpPr/>
            <p:nvPr/>
          </p:nvSpPr>
          <p:spPr>
            <a:xfrm>
              <a:off x="489028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5993287" y="2256209"/>
            <a:ext cx="2283826" cy="905283"/>
            <a:chOff x="6772873" y="2256209"/>
            <a:chExt cx="2283826" cy="905283"/>
          </a:xfrm>
        </p:grpSpPr>
        <p:grpSp>
          <p:nvGrpSpPr>
            <p:cNvPr id="30" name="グループ化 29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35" name="円/楕円 1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4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1" name="円/楕円 22"/>
            <p:cNvSpPr/>
            <p:nvPr/>
          </p:nvSpPr>
          <p:spPr>
            <a:xfrm>
              <a:off x="6772873" y="274824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24"/>
            <p:cNvSpPr/>
            <p:nvPr/>
          </p:nvSpPr>
          <p:spPr>
            <a:xfrm>
              <a:off x="7242887" y="274824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26"/>
            <p:cNvSpPr/>
            <p:nvPr/>
          </p:nvSpPr>
          <p:spPr>
            <a:xfrm>
              <a:off x="7708099" y="274824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3"/>
            <p:cNvSpPr/>
            <p:nvPr/>
          </p:nvSpPr>
          <p:spPr>
            <a:xfrm>
              <a:off x="8179322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126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４＋３＝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484443" y="2307428"/>
            <a:ext cx="1807400" cy="413249"/>
            <a:chOff x="468250" y="2256209"/>
            <a:chExt cx="180740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3213817" y="2307427"/>
            <a:ext cx="1339150" cy="413250"/>
            <a:chOff x="3953786" y="2256208"/>
            <a:chExt cx="1339150" cy="413250"/>
          </a:xfrm>
        </p:grpSpPr>
        <p:sp>
          <p:nvSpPr>
            <p:cNvPr id="27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3"/>
            <p:cNvSpPr/>
            <p:nvPr/>
          </p:nvSpPr>
          <p:spPr>
            <a:xfrm>
              <a:off x="489028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5804067" y="2307427"/>
            <a:ext cx="2283826" cy="905283"/>
            <a:chOff x="6772873" y="2256209"/>
            <a:chExt cx="2283826" cy="905283"/>
          </a:xfrm>
        </p:grpSpPr>
        <p:grpSp>
          <p:nvGrpSpPr>
            <p:cNvPr id="43" name="グループ化 42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6" name="円/楕円 1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4" name="円/楕円 22"/>
            <p:cNvSpPr/>
            <p:nvPr/>
          </p:nvSpPr>
          <p:spPr>
            <a:xfrm>
              <a:off x="6772873" y="274824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24"/>
            <p:cNvSpPr/>
            <p:nvPr/>
          </p:nvSpPr>
          <p:spPr>
            <a:xfrm>
              <a:off x="7241123" y="274824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4967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４＋６＝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484443" y="2307428"/>
            <a:ext cx="1807400" cy="413249"/>
            <a:chOff x="468250" y="2256209"/>
            <a:chExt cx="180740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3051991" y="2301079"/>
            <a:ext cx="2283826" cy="905280"/>
            <a:chOff x="3485536" y="2256209"/>
            <a:chExt cx="2283826" cy="905280"/>
          </a:xfrm>
        </p:grpSpPr>
        <p:grpSp>
          <p:nvGrpSpPr>
            <p:cNvPr id="24" name="グループ化 23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7" name="円/楕円 28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1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32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円/楕円 34"/>
            <p:cNvSpPr/>
            <p:nvPr/>
          </p:nvSpPr>
          <p:spPr>
            <a:xfrm>
              <a:off x="3485536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2" name="グループ化 41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46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21"/>
            <p:cNvSpPr/>
            <p:nvPr/>
          </p:nvSpPr>
          <p:spPr>
            <a:xfrm>
              <a:off x="7707846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23"/>
            <p:cNvSpPr/>
            <p:nvPr/>
          </p:nvSpPr>
          <p:spPr>
            <a:xfrm>
              <a:off x="8187640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25"/>
            <p:cNvSpPr/>
            <p:nvPr/>
          </p:nvSpPr>
          <p:spPr>
            <a:xfrm>
              <a:off x="8654049" y="2730824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048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５＋３＝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3353776" y="2307427"/>
            <a:ext cx="1339150" cy="413250"/>
            <a:chOff x="3953786" y="2256208"/>
            <a:chExt cx="1339150" cy="413250"/>
          </a:xfrm>
        </p:grpSpPr>
        <p:sp>
          <p:nvSpPr>
            <p:cNvPr id="27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2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3"/>
            <p:cNvSpPr/>
            <p:nvPr/>
          </p:nvSpPr>
          <p:spPr>
            <a:xfrm>
              <a:off x="489028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" name="グループ化 22"/>
          <p:cNvGrpSpPr/>
          <p:nvPr/>
        </p:nvGrpSpPr>
        <p:grpSpPr>
          <a:xfrm>
            <a:off x="352554" y="2307427"/>
            <a:ext cx="2283826" cy="413249"/>
            <a:chOff x="0" y="2256209"/>
            <a:chExt cx="2283826" cy="413249"/>
          </a:xfrm>
        </p:grpSpPr>
        <p:sp>
          <p:nvSpPr>
            <p:cNvPr id="24" name="円/楕円 1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1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1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1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19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5877591" y="2307427"/>
            <a:ext cx="2283826" cy="941733"/>
            <a:chOff x="6772873" y="2256209"/>
            <a:chExt cx="2283826" cy="941733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48" name="円/楕円 2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2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2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円/楕円 28"/>
            <p:cNvSpPr/>
            <p:nvPr/>
          </p:nvSpPr>
          <p:spPr>
            <a:xfrm>
              <a:off x="6772873" y="278469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27"/>
            <p:cNvSpPr/>
            <p:nvPr/>
          </p:nvSpPr>
          <p:spPr>
            <a:xfrm>
              <a:off x="7241123" y="278469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30"/>
            <p:cNvSpPr/>
            <p:nvPr/>
          </p:nvSpPr>
          <p:spPr>
            <a:xfrm>
              <a:off x="7709373" y="278469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114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２＋４＝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0" name="グループ化 9"/>
          <p:cNvGrpSpPr/>
          <p:nvPr/>
        </p:nvGrpSpPr>
        <p:grpSpPr>
          <a:xfrm>
            <a:off x="658273" y="2256208"/>
            <a:ext cx="870900" cy="413249"/>
            <a:chOff x="468250" y="2256209"/>
            <a:chExt cx="870900" cy="413249"/>
          </a:xfrm>
        </p:grpSpPr>
        <p:sp>
          <p:nvSpPr>
            <p:cNvPr id="12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3244926" y="2229118"/>
            <a:ext cx="1812193" cy="413250"/>
            <a:chOff x="3480743" y="2256208"/>
            <a:chExt cx="1812193" cy="413250"/>
          </a:xfrm>
        </p:grpSpPr>
        <p:sp>
          <p:nvSpPr>
            <p:cNvPr id="15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17"/>
            <p:cNvSpPr/>
            <p:nvPr/>
          </p:nvSpPr>
          <p:spPr>
            <a:xfrm>
              <a:off x="489028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6279431" y="2246061"/>
            <a:ext cx="2283826" cy="887866"/>
            <a:chOff x="6772873" y="2256209"/>
            <a:chExt cx="2283826" cy="887866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21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9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3590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７＋２＝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3605697" y="2302793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528743" y="2298157"/>
            <a:ext cx="2283826" cy="892501"/>
            <a:chOff x="3485536" y="2256209"/>
            <a:chExt cx="2283826" cy="892501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5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6062853" y="2302793"/>
            <a:ext cx="2283826" cy="887866"/>
            <a:chOff x="6772873" y="2256209"/>
            <a:chExt cx="2283826" cy="887866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7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35"/>
            <p:cNvSpPr/>
            <p:nvPr/>
          </p:nvSpPr>
          <p:spPr>
            <a:xfrm>
              <a:off x="8177623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508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８＋２＝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3642617" y="2317170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450387" y="2317170"/>
            <a:ext cx="2283826" cy="902243"/>
            <a:chOff x="3485536" y="2256209"/>
            <a:chExt cx="2283826" cy="902243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49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6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37"/>
            <p:cNvSpPr/>
            <p:nvPr/>
          </p:nvSpPr>
          <p:spPr>
            <a:xfrm>
              <a:off x="4416737" y="274520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5959243" y="2317170"/>
            <a:ext cx="2283826" cy="887866"/>
            <a:chOff x="6772873" y="2256209"/>
            <a:chExt cx="2283826" cy="887866"/>
          </a:xfrm>
        </p:grpSpPr>
        <p:grpSp>
          <p:nvGrpSpPr>
            <p:cNvPr id="55" name="グループ化 54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67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2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円/楕円 35"/>
            <p:cNvSpPr/>
            <p:nvPr/>
          </p:nvSpPr>
          <p:spPr>
            <a:xfrm>
              <a:off x="8177623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36"/>
            <p:cNvSpPr/>
            <p:nvPr/>
          </p:nvSpPr>
          <p:spPr>
            <a:xfrm>
              <a:off x="8645873" y="2730825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665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3" name="グループ化 22"/>
          <p:cNvGrpSpPr/>
          <p:nvPr/>
        </p:nvGrpSpPr>
        <p:grpSpPr>
          <a:xfrm>
            <a:off x="458081" y="2257292"/>
            <a:ext cx="2283826" cy="905280"/>
            <a:chOff x="3485536" y="2256209"/>
            <a:chExt cx="2283826" cy="905280"/>
          </a:xfrm>
        </p:grpSpPr>
        <p:grpSp>
          <p:nvGrpSpPr>
            <p:cNvPr id="24" name="グループ化 23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7" name="円/楕円 28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31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32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5" name="円/楕円 34"/>
            <p:cNvSpPr/>
            <p:nvPr/>
          </p:nvSpPr>
          <p:spPr>
            <a:xfrm>
              <a:off x="3485536" y="274824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2" name="グループ化 41"/>
          <p:cNvGrpSpPr/>
          <p:nvPr/>
        </p:nvGrpSpPr>
        <p:grpSpPr>
          <a:xfrm>
            <a:off x="5913872" y="2256209"/>
            <a:ext cx="2293360" cy="887867"/>
            <a:chOff x="6763339" y="2256209"/>
            <a:chExt cx="2293360" cy="887867"/>
          </a:xfrm>
        </p:grpSpPr>
        <p:sp>
          <p:nvSpPr>
            <p:cNvPr id="46" name="円/楕円 47"/>
            <p:cNvSpPr/>
            <p:nvPr/>
          </p:nvSpPr>
          <p:spPr>
            <a:xfrm>
              <a:off x="724112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48"/>
            <p:cNvSpPr/>
            <p:nvPr/>
          </p:nvSpPr>
          <p:spPr>
            <a:xfrm>
              <a:off x="7709373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9"/>
            <p:cNvSpPr/>
            <p:nvPr/>
          </p:nvSpPr>
          <p:spPr>
            <a:xfrm>
              <a:off x="8181711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13"/>
            <p:cNvSpPr/>
            <p:nvPr/>
          </p:nvSpPr>
          <p:spPr>
            <a:xfrm>
              <a:off x="865404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15"/>
            <p:cNvSpPr/>
            <p:nvPr/>
          </p:nvSpPr>
          <p:spPr>
            <a:xfrm>
              <a:off x="6763339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17"/>
            <p:cNvSpPr/>
            <p:nvPr/>
          </p:nvSpPr>
          <p:spPr>
            <a:xfrm>
              <a:off x="6763339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19"/>
            <p:cNvSpPr/>
            <p:nvPr/>
          </p:nvSpPr>
          <p:spPr>
            <a:xfrm>
              <a:off x="7241123" y="2730827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円/楕円 41"/>
          <p:cNvSpPr/>
          <p:nvPr/>
        </p:nvSpPr>
        <p:spPr>
          <a:xfrm>
            <a:off x="3723914" y="225620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96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７＋３＝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528743" y="2298157"/>
            <a:ext cx="2283826" cy="892501"/>
            <a:chOff x="3485536" y="2256209"/>
            <a:chExt cx="2283826" cy="892501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5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3330642" y="2303685"/>
            <a:ext cx="1339150" cy="413250"/>
            <a:chOff x="3953786" y="2256208"/>
            <a:chExt cx="1339150" cy="413250"/>
          </a:xfrm>
        </p:grpSpPr>
        <p:sp>
          <p:nvSpPr>
            <p:cNvPr id="45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円/楕円 23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25"/>
            <p:cNvSpPr/>
            <p:nvPr/>
          </p:nvSpPr>
          <p:spPr>
            <a:xfrm>
              <a:off x="489028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8" name="グループ化 47"/>
          <p:cNvGrpSpPr/>
          <p:nvPr/>
        </p:nvGrpSpPr>
        <p:grpSpPr>
          <a:xfrm>
            <a:off x="5842187" y="2301907"/>
            <a:ext cx="2283826" cy="941733"/>
            <a:chOff x="6772873" y="2256209"/>
            <a:chExt cx="2283826" cy="941733"/>
          </a:xfrm>
        </p:grpSpPr>
        <p:grpSp>
          <p:nvGrpSpPr>
            <p:cNvPr id="49" name="グループ化 48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62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3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4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5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0" name="グループ化 49"/>
            <p:cNvGrpSpPr/>
            <p:nvPr/>
          </p:nvGrpSpPr>
          <p:grpSpPr>
            <a:xfrm>
              <a:off x="6772873" y="2784693"/>
              <a:ext cx="870900" cy="413249"/>
              <a:chOff x="0" y="2256209"/>
              <a:chExt cx="870900" cy="413249"/>
            </a:xfrm>
          </p:grpSpPr>
          <p:sp>
            <p:nvSpPr>
              <p:cNvPr id="54" name="円/楕円 52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円/楕円 53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1" name="円/楕円 22"/>
            <p:cNvSpPr/>
            <p:nvPr/>
          </p:nvSpPr>
          <p:spPr>
            <a:xfrm>
              <a:off x="7709373" y="278469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24"/>
            <p:cNvSpPr/>
            <p:nvPr/>
          </p:nvSpPr>
          <p:spPr>
            <a:xfrm>
              <a:off x="8181711" y="2784690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26"/>
            <p:cNvSpPr/>
            <p:nvPr/>
          </p:nvSpPr>
          <p:spPr>
            <a:xfrm>
              <a:off x="8649961" y="278468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220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４＋２＝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484443" y="2307428"/>
            <a:ext cx="1807400" cy="413249"/>
            <a:chOff x="468250" y="2256209"/>
            <a:chExt cx="1807400" cy="413249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35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4"/>
            <p:cNvSpPr/>
            <p:nvPr/>
          </p:nvSpPr>
          <p:spPr>
            <a:xfrm>
              <a:off x="18730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3612505" y="2307427"/>
            <a:ext cx="870900" cy="413250"/>
            <a:chOff x="4422036" y="2256208"/>
            <a:chExt cx="870900" cy="413250"/>
          </a:xfrm>
        </p:grpSpPr>
        <p:sp>
          <p:nvSpPr>
            <p:cNvPr id="27" name="円/楕円 42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3"/>
            <p:cNvSpPr/>
            <p:nvPr/>
          </p:nvSpPr>
          <p:spPr>
            <a:xfrm>
              <a:off x="489028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5804067" y="2307427"/>
            <a:ext cx="2283826" cy="905283"/>
            <a:chOff x="6772873" y="2256209"/>
            <a:chExt cx="2283826" cy="905283"/>
          </a:xfrm>
        </p:grpSpPr>
        <p:grpSp>
          <p:nvGrpSpPr>
            <p:cNvPr id="43" name="グループ化 42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6" name="円/楕円 1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4" name="円/楕円 22"/>
            <p:cNvSpPr/>
            <p:nvPr/>
          </p:nvSpPr>
          <p:spPr>
            <a:xfrm>
              <a:off x="6772873" y="274824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337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円/楕円 11"/>
          <p:cNvSpPr/>
          <p:nvPr/>
        </p:nvSpPr>
        <p:spPr>
          <a:xfrm>
            <a:off x="3759960" y="2298157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グループ化 30"/>
          <p:cNvGrpSpPr/>
          <p:nvPr/>
        </p:nvGrpSpPr>
        <p:grpSpPr>
          <a:xfrm>
            <a:off x="528743" y="2298157"/>
            <a:ext cx="2283826" cy="892501"/>
            <a:chOff x="3485536" y="2256209"/>
            <a:chExt cx="2283826" cy="892501"/>
          </a:xfrm>
        </p:grpSpPr>
        <p:grpSp>
          <p:nvGrpSpPr>
            <p:cNvPr id="32" name="グループ化 31"/>
            <p:cNvGrpSpPr/>
            <p:nvPr/>
          </p:nvGrpSpPr>
          <p:grpSpPr>
            <a:xfrm>
              <a:off x="3485536" y="2256209"/>
              <a:ext cx="2283826" cy="413249"/>
              <a:chOff x="0" y="2256209"/>
              <a:chExt cx="2283826" cy="413249"/>
            </a:xfrm>
          </p:grpSpPr>
          <p:sp>
            <p:nvSpPr>
              <p:cNvPr id="35" name="円/楕円 2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円/楕円 2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2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2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3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3" name="円/楕円 32"/>
            <p:cNvSpPr/>
            <p:nvPr/>
          </p:nvSpPr>
          <p:spPr>
            <a:xfrm>
              <a:off x="3485536" y="2735461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34"/>
            <p:cNvSpPr/>
            <p:nvPr/>
          </p:nvSpPr>
          <p:spPr>
            <a:xfrm>
              <a:off x="3953786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6062853" y="2302793"/>
            <a:ext cx="2283826" cy="887866"/>
            <a:chOff x="6772873" y="2256209"/>
            <a:chExt cx="2283826" cy="887866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7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1"/>
            <p:cNvSpPr/>
            <p:nvPr/>
          </p:nvSpPr>
          <p:spPr>
            <a:xfrm>
              <a:off x="724112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3"/>
            <p:cNvSpPr/>
            <p:nvPr/>
          </p:nvSpPr>
          <p:spPr>
            <a:xfrm>
              <a:off x="77093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73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１＋４＝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3244926" y="2229118"/>
            <a:ext cx="1812193" cy="413250"/>
            <a:chOff x="3480743" y="2256208"/>
            <a:chExt cx="1812193" cy="413250"/>
          </a:xfrm>
        </p:grpSpPr>
        <p:sp>
          <p:nvSpPr>
            <p:cNvPr id="10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円/楕円 17"/>
            <p:cNvSpPr/>
            <p:nvPr/>
          </p:nvSpPr>
          <p:spPr>
            <a:xfrm>
              <a:off x="489028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6055897" y="2246060"/>
            <a:ext cx="2283826" cy="413249"/>
            <a:chOff x="0" y="2256209"/>
            <a:chExt cx="2283826" cy="413249"/>
          </a:xfrm>
        </p:grpSpPr>
        <p:sp>
          <p:nvSpPr>
            <p:cNvPr id="17" name="円/楕円 2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2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2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2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2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2068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３＋３＝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3382791" y="2246060"/>
            <a:ext cx="1343943" cy="413250"/>
            <a:chOff x="3480743" y="2256208"/>
            <a:chExt cx="1343943" cy="413250"/>
          </a:xfrm>
        </p:grpSpPr>
        <p:sp>
          <p:nvSpPr>
            <p:cNvPr id="15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6279431" y="2246061"/>
            <a:ext cx="2283826" cy="887866"/>
            <a:chOff x="6772873" y="2256209"/>
            <a:chExt cx="2283826" cy="887866"/>
          </a:xfrm>
        </p:grpSpPr>
        <p:grpSp>
          <p:nvGrpSpPr>
            <p:cNvPr id="20" name="グループ化 19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21" name="円/楕円 20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円/楕円 2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23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24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9" name="円/楕円 18"/>
            <p:cNvSpPr/>
            <p:nvPr/>
          </p:nvSpPr>
          <p:spPr>
            <a:xfrm>
              <a:off x="6772873" y="2730826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518535" y="2307429"/>
            <a:ext cx="1339150" cy="413249"/>
            <a:chOff x="468250" y="2256209"/>
            <a:chExt cx="1339150" cy="413249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468250" y="2256209"/>
              <a:ext cx="870900" cy="413249"/>
              <a:chOff x="468250" y="2256209"/>
              <a:chExt cx="870900" cy="413249"/>
            </a:xfrm>
          </p:grpSpPr>
          <p:sp>
            <p:nvSpPr>
              <p:cNvPr id="29" name="円/楕円 11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12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" name="円/楕円 10"/>
            <p:cNvSpPr/>
            <p:nvPr/>
          </p:nvSpPr>
          <p:spPr>
            <a:xfrm>
              <a:off x="14047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413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２＋３＝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3382791" y="2246060"/>
            <a:ext cx="1343943" cy="413250"/>
            <a:chOff x="3480743" y="2256208"/>
            <a:chExt cx="1343943" cy="413250"/>
          </a:xfrm>
        </p:grpSpPr>
        <p:sp>
          <p:nvSpPr>
            <p:cNvPr id="15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6055897" y="2246060"/>
            <a:ext cx="2283826" cy="413249"/>
            <a:chOff x="0" y="2256209"/>
            <a:chExt cx="2283826" cy="413249"/>
          </a:xfrm>
        </p:grpSpPr>
        <p:sp>
          <p:nvSpPr>
            <p:cNvPr id="21" name="円/楕円 2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2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2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円/楕円 2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24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/>
        </p:nvGrpSpPr>
        <p:grpSpPr>
          <a:xfrm>
            <a:off x="714478" y="2246060"/>
            <a:ext cx="870900" cy="413249"/>
            <a:chOff x="468250" y="2256209"/>
            <a:chExt cx="870900" cy="413249"/>
          </a:xfrm>
        </p:grpSpPr>
        <p:sp>
          <p:nvSpPr>
            <p:cNvPr id="29" name="円/楕円 1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934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１＋３＝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83957" y="288750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791603" y="222911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/>
          <p:cNvGrpSpPr/>
          <p:nvPr/>
        </p:nvGrpSpPr>
        <p:grpSpPr>
          <a:xfrm>
            <a:off x="3421353" y="2229118"/>
            <a:ext cx="1343943" cy="413250"/>
            <a:chOff x="3480743" y="2256208"/>
            <a:chExt cx="1343943" cy="413250"/>
          </a:xfrm>
        </p:grpSpPr>
        <p:sp>
          <p:nvSpPr>
            <p:cNvPr id="10" name="円/楕円 14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円/楕円 15"/>
            <p:cNvSpPr/>
            <p:nvPr/>
          </p:nvSpPr>
          <p:spPr>
            <a:xfrm>
              <a:off x="442203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円/楕円 16"/>
            <p:cNvSpPr/>
            <p:nvPr/>
          </p:nvSpPr>
          <p:spPr>
            <a:xfrm>
              <a:off x="3480743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6055897" y="2246060"/>
            <a:ext cx="1811488" cy="413249"/>
            <a:chOff x="0" y="2256209"/>
            <a:chExt cx="1811488" cy="413249"/>
          </a:xfrm>
        </p:grpSpPr>
        <p:sp>
          <p:nvSpPr>
            <p:cNvPr id="17" name="円/楕円 20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21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22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23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356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51550" y="3064475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５＋１＝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47600" y="3003107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円/楕円 42"/>
          <p:cNvSpPr/>
          <p:nvPr/>
        </p:nvSpPr>
        <p:spPr>
          <a:xfrm>
            <a:off x="3682067" y="2307427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3" name="グループ化 22"/>
          <p:cNvGrpSpPr/>
          <p:nvPr/>
        </p:nvGrpSpPr>
        <p:grpSpPr>
          <a:xfrm>
            <a:off x="352554" y="2307427"/>
            <a:ext cx="2283826" cy="413249"/>
            <a:chOff x="0" y="2256209"/>
            <a:chExt cx="2283826" cy="413249"/>
          </a:xfrm>
        </p:grpSpPr>
        <p:sp>
          <p:nvSpPr>
            <p:cNvPr id="24" name="円/楕円 15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円/楕円 16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17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18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19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5877591" y="2307427"/>
            <a:ext cx="2283826" cy="941733"/>
            <a:chOff x="6772873" y="2256209"/>
            <a:chExt cx="2283826" cy="941733"/>
          </a:xfrm>
        </p:grpSpPr>
        <p:grpSp>
          <p:nvGrpSpPr>
            <p:cNvPr id="41" name="グループ化 40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48" name="円/楕円 21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22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3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24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2" name="円/楕円 25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2" name="円/楕円 28"/>
            <p:cNvSpPr/>
            <p:nvPr/>
          </p:nvSpPr>
          <p:spPr>
            <a:xfrm>
              <a:off x="6772873" y="278469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387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ABC620838CC404AA8A3A51F8B30AE65" ma:contentTypeVersion="10" ma:contentTypeDescription="新しいドキュメントを作成します。" ma:contentTypeScope="" ma:versionID="cda6284922653c1b406b8306437bb7f1">
  <xsd:schema xmlns:xsd="http://www.w3.org/2001/XMLSchema" xmlns:xs="http://www.w3.org/2001/XMLSchema" xmlns:p="http://schemas.microsoft.com/office/2006/metadata/properties" xmlns:ns3="93deb6da-ba93-43c1-8359-8bd3662359d7" targetNamespace="http://schemas.microsoft.com/office/2006/metadata/properties" ma:root="true" ma:fieldsID="2f1ed3752d132aec764945eedce5bf5d" ns3:_="">
    <xsd:import namespace="93deb6da-ba93-43c1-8359-8bd3662359d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eb6da-ba93-43c1-8359-8bd3662359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3deb6da-ba93-43c1-8359-8bd3662359d7" xsi:nil="true"/>
  </documentManagement>
</p:properties>
</file>

<file path=customXml/itemProps1.xml><?xml version="1.0" encoding="utf-8"?>
<ds:datastoreItem xmlns:ds="http://schemas.openxmlformats.org/officeDocument/2006/customXml" ds:itemID="{127B0684-C79D-4DEA-A2D0-4F10952B5E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eb6da-ba93-43c1-8359-8bd3662359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7AC69A-FF30-44EB-B395-D1CC4B901E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EA6E59-D078-4570-8885-FB83EAF8C55A}">
  <ds:schemaRefs>
    <ds:schemaRef ds:uri="93deb6da-ba93-43c1-8359-8bd3662359d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225</Words>
  <Application>Microsoft Office PowerPoint</Application>
  <PresentationFormat>画面に合わせる (4:3)</PresentationFormat>
  <Paragraphs>90</Paragraphs>
  <Slides>45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0" baseType="lpstr"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minako kito</dc:creator>
  <cp:lastModifiedBy>吉原　吏輝(T)ictsupport16</cp:lastModifiedBy>
  <cp:revision>21</cp:revision>
  <dcterms:created xsi:type="dcterms:W3CDTF">2015-07-20T01:29:25Z</dcterms:created>
  <dcterms:modified xsi:type="dcterms:W3CDTF">2025-11-20T04:02:13Z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0x0101002ABC620838CC404AA8A3A51F8B30AE65</vt:lpwstr>
  </property>
</Properties>
</file>