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2" r:id="rId4"/>
    <p:sldId id="261" r:id="rId5"/>
    <p:sldId id="263" r:id="rId6"/>
    <p:sldId id="267" r:id="rId7"/>
    <p:sldId id="265" r:id="rId8"/>
    <p:sldId id="266" r:id="rId9"/>
    <p:sldId id="259" r:id="rId10"/>
    <p:sldId id="271" r:id="rId11"/>
    <p:sldId id="268" r:id="rId12"/>
    <p:sldId id="269" r:id="rId13"/>
    <p:sldId id="274" r:id="rId14"/>
    <p:sldId id="260" r:id="rId15"/>
    <p:sldId id="264" r:id="rId16"/>
    <p:sldId id="275" r:id="rId17"/>
    <p:sldId id="270" r:id="rId18"/>
    <p:sldId id="280" r:id="rId19"/>
    <p:sldId id="272" r:id="rId20"/>
    <p:sldId id="273" r:id="rId21"/>
    <p:sldId id="282" r:id="rId22"/>
    <p:sldId id="276" r:id="rId23"/>
    <p:sldId id="281" r:id="rId24"/>
    <p:sldId id="285" r:id="rId25"/>
    <p:sldId id="277" r:id="rId26"/>
    <p:sldId id="288" r:id="rId27"/>
    <p:sldId id="279" r:id="rId28"/>
    <p:sldId id="289" r:id="rId29"/>
    <p:sldId id="283" r:id="rId30"/>
    <p:sldId id="292" r:id="rId31"/>
    <p:sldId id="284" r:id="rId32"/>
    <p:sldId id="294" r:id="rId33"/>
    <p:sldId id="286" r:id="rId34"/>
    <p:sldId id="291" r:id="rId35"/>
    <p:sldId id="287" r:id="rId36"/>
    <p:sldId id="290" r:id="rId37"/>
    <p:sldId id="293" r:id="rId38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04" autoAdjust="0"/>
    <p:restoredTop sz="94660"/>
  </p:normalViewPr>
  <p:slideViewPr>
    <p:cSldViewPr>
      <p:cViewPr varScale="1">
        <p:scale>
          <a:sx n="92" d="100"/>
          <a:sy n="92" d="100"/>
        </p:scale>
        <p:origin x="1133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A98A2-6547-4CCF-9B46-C6ED38C89CE1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DAE0E-60F5-48DD-83CC-FE6EB602C9C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A98A2-6547-4CCF-9B46-C6ED38C89CE1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DAE0E-60F5-48DD-83CC-FE6EB602C9C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A98A2-6547-4CCF-9B46-C6ED38C89CE1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DAE0E-60F5-48DD-83CC-FE6EB602C9C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A98A2-6547-4CCF-9B46-C6ED38C89CE1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DAE0E-60F5-48DD-83CC-FE6EB602C9C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A98A2-6547-4CCF-9B46-C6ED38C89CE1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DAE0E-60F5-48DD-83CC-FE6EB602C9C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A98A2-6547-4CCF-9B46-C6ED38C89CE1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DAE0E-60F5-48DD-83CC-FE6EB602C9C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A98A2-6547-4CCF-9B46-C6ED38C89CE1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DAE0E-60F5-48DD-83CC-FE6EB602C9C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A98A2-6547-4CCF-9B46-C6ED38C89CE1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DAE0E-60F5-48DD-83CC-FE6EB602C9C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A98A2-6547-4CCF-9B46-C6ED38C89CE1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DAE0E-60F5-48DD-83CC-FE6EB602C9C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A98A2-6547-4CCF-9B46-C6ED38C89CE1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DAE0E-60F5-48DD-83CC-FE6EB602C9C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A98A2-6547-4CCF-9B46-C6ED38C89CE1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DAE0E-60F5-48DD-83CC-FE6EB602C9C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CA98A2-6547-4CCF-9B46-C6ED38C89CE1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DAE0E-60F5-48DD-83CC-FE6EB602C9C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20836" y="228599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５＋６＝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29668" y="228599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11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2"/>
          <p:cNvGrpSpPr/>
          <p:nvPr/>
        </p:nvGrpSpPr>
        <p:grpSpPr>
          <a:xfrm>
            <a:off x="644005" y="500042"/>
            <a:ext cx="2283826" cy="413249"/>
            <a:chOff x="0" y="2256209"/>
            <a:chExt cx="2283826" cy="413249"/>
          </a:xfrm>
        </p:grpSpPr>
        <p:sp>
          <p:nvSpPr>
            <p:cNvPr id="5" name="円/楕円 4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1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円/楕円 19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円/楕円 20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" name="グループ化 39"/>
          <p:cNvGrpSpPr/>
          <p:nvPr/>
        </p:nvGrpSpPr>
        <p:grpSpPr>
          <a:xfrm>
            <a:off x="3428992" y="500042"/>
            <a:ext cx="2283826" cy="413249"/>
            <a:chOff x="0" y="2256209"/>
            <a:chExt cx="2283826" cy="413249"/>
          </a:xfrm>
        </p:grpSpPr>
        <p:sp>
          <p:nvSpPr>
            <p:cNvPr id="41" name="円/楕円 40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43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44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1" name="円/楕円 30"/>
          <p:cNvSpPr/>
          <p:nvPr/>
        </p:nvSpPr>
        <p:spPr>
          <a:xfrm>
            <a:off x="3443886" y="1029891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669575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500430" y="4429132"/>
            <a:ext cx="17859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3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65" name="グループ化 64"/>
          <p:cNvGrpSpPr/>
          <p:nvPr/>
        </p:nvGrpSpPr>
        <p:grpSpPr>
          <a:xfrm>
            <a:off x="6372200" y="500042"/>
            <a:ext cx="2285984" cy="1484819"/>
            <a:chOff x="6858016" y="500042"/>
            <a:chExt cx="2285984" cy="1484819"/>
          </a:xfrm>
        </p:grpSpPr>
        <p:grpSp>
          <p:nvGrpSpPr>
            <p:cNvPr id="37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7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9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sp>
          <p:nvSpPr>
            <p:cNvPr id="64" name="円/楕円 63"/>
            <p:cNvSpPr/>
            <p:nvPr/>
          </p:nvSpPr>
          <p:spPr>
            <a:xfrm>
              <a:off x="6858016" y="157161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7.40741E-7 L -0.30695 0.0715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47" y="3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2" grpId="0"/>
      <p:bldP spid="6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698378" y="2352770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８＋４＝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372583" y="229654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12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" name="グループ化 39"/>
          <p:cNvGrpSpPr/>
          <p:nvPr/>
        </p:nvGrpSpPr>
        <p:grpSpPr>
          <a:xfrm>
            <a:off x="3428992" y="500042"/>
            <a:ext cx="870900" cy="413249"/>
            <a:chOff x="0" y="2256209"/>
            <a:chExt cx="870900" cy="413249"/>
          </a:xfrm>
        </p:grpSpPr>
        <p:sp>
          <p:nvSpPr>
            <p:cNvPr id="41" name="円/楕円 40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698378" y="4445290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659307" y="4482584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6" name="グループ化 68"/>
          <p:cNvGrpSpPr/>
          <p:nvPr/>
        </p:nvGrpSpPr>
        <p:grpSpPr>
          <a:xfrm>
            <a:off x="6201160" y="500042"/>
            <a:ext cx="2283826" cy="1413381"/>
            <a:chOff x="6860174" y="500042"/>
            <a:chExt cx="2283826" cy="1413381"/>
          </a:xfrm>
        </p:grpSpPr>
        <p:grpSp>
          <p:nvGrpSpPr>
            <p:cNvPr id="7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9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0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1" name="グループ化 45"/>
            <p:cNvGrpSpPr/>
            <p:nvPr/>
          </p:nvGrpSpPr>
          <p:grpSpPr>
            <a:xfrm>
              <a:off x="6860174" y="1500174"/>
              <a:ext cx="870900" cy="413249"/>
              <a:chOff x="0" y="2256209"/>
              <a:chExt cx="870900" cy="413249"/>
            </a:xfrm>
          </p:grpSpPr>
          <p:sp>
            <p:nvSpPr>
              <p:cNvPr id="62" name="円/楕円 6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円/楕円 64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4" name="グループ化 13"/>
          <p:cNvGrpSpPr/>
          <p:nvPr/>
        </p:nvGrpSpPr>
        <p:grpSpPr>
          <a:xfrm>
            <a:off x="590535" y="528460"/>
            <a:ext cx="2283826" cy="913315"/>
            <a:chOff x="0" y="500042"/>
            <a:chExt cx="2283826" cy="913315"/>
          </a:xfrm>
        </p:grpSpPr>
        <p:grpSp>
          <p:nvGrpSpPr>
            <p:cNvPr id="2" name="グループ化 2"/>
            <p:cNvGrpSpPr/>
            <p:nvPr/>
          </p:nvGrpSpPr>
          <p:grpSpPr>
            <a:xfrm>
              <a:off x="0" y="500042"/>
              <a:ext cx="2283826" cy="413249"/>
              <a:chOff x="0" y="2256209"/>
              <a:chExt cx="2283826" cy="413249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2" name="グループ化 2"/>
            <p:cNvGrpSpPr/>
            <p:nvPr/>
          </p:nvGrpSpPr>
          <p:grpSpPr>
            <a:xfrm>
              <a:off x="0" y="1000108"/>
              <a:ext cx="1339150" cy="413249"/>
              <a:chOff x="0" y="2256209"/>
              <a:chExt cx="1339150" cy="413249"/>
            </a:xfrm>
          </p:grpSpPr>
          <p:sp>
            <p:nvSpPr>
              <p:cNvPr id="71" name="円/楕円 70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7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円/楕円 7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3" name="グループ化 59"/>
          <p:cNvGrpSpPr/>
          <p:nvPr/>
        </p:nvGrpSpPr>
        <p:grpSpPr>
          <a:xfrm>
            <a:off x="4357686" y="500042"/>
            <a:ext cx="874988" cy="413249"/>
            <a:chOff x="4365492" y="1000108"/>
            <a:chExt cx="874988" cy="413249"/>
          </a:xfrm>
        </p:grpSpPr>
        <p:sp>
          <p:nvSpPr>
            <p:cNvPr id="79" name="円/楕円 78"/>
            <p:cNvSpPr/>
            <p:nvPr/>
          </p:nvSpPr>
          <p:spPr>
            <a:xfrm>
              <a:off x="4365492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0" name="円/楕円 79"/>
            <p:cNvSpPr/>
            <p:nvPr/>
          </p:nvSpPr>
          <p:spPr>
            <a:xfrm>
              <a:off x="4837830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7.40741E-7 L -0.25452 0.07338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26" y="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2" grpId="0"/>
      <p:bldP spid="6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841692" y="228599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８＋７＝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29668" y="228599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" name="グループ化 39"/>
          <p:cNvGrpSpPr/>
          <p:nvPr/>
        </p:nvGrpSpPr>
        <p:grpSpPr>
          <a:xfrm>
            <a:off x="3428992" y="500042"/>
            <a:ext cx="2283826" cy="413249"/>
            <a:chOff x="0" y="2256209"/>
            <a:chExt cx="2283826" cy="413249"/>
          </a:xfrm>
        </p:grpSpPr>
        <p:sp>
          <p:nvSpPr>
            <p:cNvPr id="41" name="円/楕円 40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43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44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841692" y="4435351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673858" y="4435351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6" name="グループ化 68"/>
          <p:cNvGrpSpPr/>
          <p:nvPr/>
        </p:nvGrpSpPr>
        <p:grpSpPr>
          <a:xfrm>
            <a:off x="6213769" y="447819"/>
            <a:ext cx="2283826" cy="1413381"/>
            <a:chOff x="6860174" y="500042"/>
            <a:chExt cx="2283826" cy="1413381"/>
          </a:xfrm>
        </p:grpSpPr>
        <p:grpSp>
          <p:nvGrpSpPr>
            <p:cNvPr id="7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9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0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2" name="グループ化 45"/>
            <p:cNvGrpSpPr/>
            <p:nvPr/>
          </p:nvGrpSpPr>
          <p:grpSpPr>
            <a:xfrm>
              <a:off x="6860174" y="1500174"/>
              <a:ext cx="2283826" cy="413249"/>
              <a:chOff x="0" y="2256209"/>
              <a:chExt cx="2283826" cy="413249"/>
            </a:xfrm>
          </p:grpSpPr>
          <p:sp>
            <p:nvSpPr>
              <p:cNvPr id="62" name="円/楕円 6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円/楕円 64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6" name="円/楕円 65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7" name="円/楕円 66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8" name="円/楕円 67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1" name="グループ化 10"/>
          <p:cNvGrpSpPr/>
          <p:nvPr/>
        </p:nvGrpSpPr>
        <p:grpSpPr>
          <a:xfrm>
            <a:off x="642390" y="523094"/>
            <a:ext cx="2283826" cy="913315"/>
            <a:chOff x="0" y="500042"/>
            <a:chExt cx="2283826" cy="913315"/>
          </a:xfrm>
        </p:grpSpPr>
        <p:grpSp>
          <p:nvGrpSpPr>
            <p:cNvPr id="2" name="グループ化 2"/>
            <p:cNvGrpSpPr/>
            <p:nvPr/>
          </p:nvGrpSpPr>
          <p:grpSpPr>
            <a:xfrm>
              <a:off x="0" y="500042"/>
              <a:ext cx="2283826" cy="413249"/>
              <a:chOff x="0" y="2256209"/>
              <a:chExt cx="2283826" cy="413249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4" name="グループ化 2"/>
            <p:cNvGrpSpPr/>
            <p:nvPr/>
          </p:nvGrpSpPr>
          <p:grpSpPr>
            <a:xfrm>
              <a:off x="0" y="1000108"/>
              <a:ext cx="1339150" cy="413249"/>
              <a:chOff x="0" y="2256209"/>
              <a:chExt cx="1339150" cy="413249"/>
            </a:xfrm>
          </p:grpSpPr>
          <p:sp>
            <p:nvSpPr>
              <p:cNvPr id="71" name="円/楕円 70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7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円/楕円 7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5" name="グループ化 59"/>
          <p:cNvGrpSpPr/>
          <p:nvPr/>
        </p:nvGrpSpPr>
        <p:grpSpPr>
          <a:xfrm>
            <a:off x="3428992" y="1000108"/>
            <a:ext cx="874988" cy="413249"/>
            <a:chOff x="4365492" y="1000108"/>
            <a:chExt cx="874988" cy="413249"/>
          </a:xfrm>
        </p:grpSpPr>
        <p:sp>
          <p:nvSpPr>
            <p:cNvPr id="79" name="円/楕円 78"/>
            <p:cNvSpPr/>
            <p:nvPr/>
          </p:nvSpPr>
          <p:spPr>
            <a:xfrm>
              <a:off x="4365492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0" name="円/楕円 79"/>
            <p:cNvSpPr/>
            <p:nvPr/>
          </p:nvSpPr>
          <p:spPr>
            <a:xfrm>
              <a:off x="4837830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07407E-6 L -0.15434 0.00254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26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2" grpId="0"/>
      <p:bldP spid="6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868719" y="2352770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８＋６＝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29668" y="228599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14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2" name="円/楕円 41"/>
          <p:cNvSpPr/>
          <p:nvPr/>
        </p:nvSpPr>
        <p:spPr>
          <a:xfrm>
            <a:off x="389724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円/楕円 42"/>
          <p:cNvSpPr/>
          <p:nvPr/>
        </p:nvSpPr>
        <p:spPr>
          <a:xfrm>
            <a:off x="436549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円/楕円 43"/>
          <p:cNvSpPr/>
          <p:nvPr/>
        </p:nvSpPr>
        <p:spPr>
          <a:xfrm>
            <a:off x="4837830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円/楕円 44"/>
          <p:cNvSpPr/>
          <p:nvPr/>
        </p:nvSpPr>
        <p:spPr>
          <a:xfrm>
            <a:off x="5310168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717204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725575" y="4435351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6" name="グループ化 68"/>
          <p:cNvGrpSpPr/>
          <p:nvPr/>
        </p:nvGrpSpPr>
        <p:grpSpPr>
          <a:xfrm>
            <a:off x="6300192" y="500042"/>
            <a:ext cx="2283826" cy="1413381"/>
            <a:chOff x="6860174" y="500042"/>
            <a:chExt cx="2283826" cy="1413381"/>
          </a:xfrm>
        </p:grpSpPr>
        <p:grpSp>
          <p:nvGrpSpPr>
            <p:cNvPr id="7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9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0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1" name="グループ化 45"/>
            <p:cNvGrpSpPr/>
            <p:nvPr/>
          </p:nvGrpSpPr>
          <p:grpSpPr>
            <a:xfrm>
              <a:off x="6860174" y="1500174"/>
              <a:ext cx="1811488" cy="413249"/>
              <a:chOff x="0" y="2256209"/>
              <a:chExt cx="1811488" cy="413249"/>
            </a:xfrm>
          </p:grpSpPr>
          <p:sp>
            <p:nvSpPr>
              <p:cNvPr id="62" name="円/楕円 6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円/楕円 64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6" name="円/楕円 65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7" name="円/楕円 66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3" name="グループ化 2"/>
          <p:cNvGrpSpPr/>
          <p:nvPr/>
        </p:nvGrpSpPr>
        <p:grpSpPr>
          <a:xfrm>
            <a:off x="611560" y="500042"/>
            <a:ext cx="2283826" cy="913315"/>
            <a:chOff x="0" y="500042"/>
            <a:chExt cx="2283826" cy="913315"/>
          </a:xfrm>
        </p:grpSpPr>
        <p:grpSp>
          <p:nvGrpSpPr>
            <p:cNvPr id="2" name="グループ化 2"/>
            <p:cNvGrpSpPr/>
            <p:nvPr/>
          </p:nvGrpSpPr>
          <p:grpSpPr>
            <a:xfrm>
              <a:off x="0" y="500042"/>
              <a:ext cx="2283826" cy="413249"/>
              <a:chOff x="0" y="2256209"/>
              <a:chExt cx="2283826" cy="413249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2" name="グループ化 2"/>
            <p:cNvGrpSpPr/>
            <p:nvPr/>
          </p:nvGrpSpPr>
          <p:grpSpPr>
            <a:xfrm>
              <a:off x="0" y="1000108"/>
              <a:ext cx="1339150" cy="413249"/>
              <a:chOff x="0" y="2256209"/>
              <a:chExt cx="1339150" cy="413249"/>
            </a:xfrm>
          </p:grpSpPr>
          <p:sp>
            <p:nvSpPr>
              <p:cNvPr id="71" name="円/楕円 70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7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円/楕円 7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59" name="グループ化 58"/>
          <p:cNvGrpSpPr/>
          <p:nvPr/>
        </p:nvGrpSpPr>
        <p:grpSpPr>
          <a:xfrm>
            <a:off x="3428992" y="500042"/>
            <a:ext cx="402650" cy="913315"/>
            <a:chOff x="3428992" y="500042"/>
            <a:chExt cx="402650" cy="913315"/>
          </a:xfrm>
        </p:grpSpPr>
        <p:sp>
          <p:nvSpPr>
            <p:cNvPr id="41" name="円/楕円 40"/>
            <p:cNvSpPr/>
            <p:nvPr/>
          </p:nvSpPr>
          <p:spPr>
            <a:xfrm>
              <a:off x="3428992" y="50004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9" name="円/楕円 78"/>
            <p:cNvSpPr/>
            <p:nvPr/>
          </p:nvSpPr>
          <p:spPr>
            <a:xfrm>
              <a:off x="3428992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85185E-6 L -0.13212 0.03519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15" y="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2" grpId="0"/>
      <p:bldP spid="6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844366" y="2352770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７＋８＝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573908" y="229654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" name="グループ化 39"/>
          <p:cNvGrpSpPr/>
          <p:nvPr/>
        </p:nvGrpSpPr>
        <p:grpSpPr>
          <a:xfrm>
            <a:off x="3428992" y="500042"/>
            <a:ext cx="2283826" cy="413249"/>
            <a:chOff x="0" y="2256209"/>
            <a:chExt cx="2283826" cy="413249"/>
          </a:xfrm>
        </p:grpSpPr>
        <p:sp>
          <p:nvSpPr>
            <p:cNvPr id="41" name="円/楕円 40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43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44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844366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725575" y="4509120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6" name="グループ化 68"/>
          <p:cNvGrpSpPr/>
          <p:nvPr/>
        </p:nvGrpSpPr>
        <p:grpSpPr>
          <a:xfrm>
            <a:off x="6300192" y="499407"/>
            <a:ext cx="2283826" cy="1413381"/>
            <a:chOff x="6860174" y="500042"/>
            <a:chExt cx="2283826" cy="1413381"/>
          </a:xfrm>
        </p:grpSpPr>
        <p:grpSp>
          <p:nvGrpSpPr>
            <p:cNvPr id="7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9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0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2" name="グループ化 45"/>
            <p:cNvGrpSpPr/>
            <p:nvPr/>
          </p:nvGrpSpPr>
          <p:grpSpPr>
            <a:xfrm>
              <a:off x="6860174" y="1500174"/>
              <a:ext cx="2283826" cy="413249"/>
              <a:chOff x="0" y="2256209"/>
              <a:chExt cx="2283826" cy="413249"/>
            </a:xfrm>
          </p:grpSpPr>
          <p:sp>
            <p:nvSpPr>
              <p:cNvPr id="62" name="円/楕円 6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円/楕円 64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6" name="円/楕円 65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7" name="円/楕円 66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8" name="円/楕円 67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1" name="グループ化 10"/>
          <p:cNvGrpSpPr/>
          <p:nvPr/>
        </p:nvGrpSpPr>
        <p:grpSpPr>
          <a:xfrm>
            <a:off x="567400" y="500042"/>
            <a:ext cx="2283826" cy="913315"/>
            <a:chOff x="0" y="500042"/>
            <a:chExt cx="2283826" cy="913315"/>
          </a:xfrm>
        </p:grpSpPr>
        <p:grpSp>
          <p:nvGrpSpPr>
            <p:cNvPr id="2" name="グループ化 2"/>
            <p:cNvGrpSpPr/>
            <p:nvPr/>
          </p:nvGrpSpPr>
          <p:grpSpPr>
            <a:xfrm>
              <a:off x="0" y="500042"/>
              <a:ext cx="2283826" cy="413249"/>
              <a:chOff x="0" y="2256209"/>
              <a:chExt cx="2283826" cy="413249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3" name="グループ化 2"/>
            <p:cNvGrpSpPr/>
            <p:nvPr/>
          </p:nvGrpSpPr>
          <p:grpSpPr>
            <a:xfrm>
              <a:off x="0" y="1000108"/>
              <a:ext cx="870900" cy="413249"/>
              <a:chOff x="0" y="2256209"/>
              <a:chExt cx="870900" cy="413249"/>
            </a:xfrm>
          </p:grpSpPr>
          <p:sp>
            <p:nvSpPr>
              <p:cNvPr id="71" name="円/楕円 70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7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4" name="グループ化 58"/>
          <p:cNvGrpSpPr/>
          <p:nvPr/>
        </p:nvGrpSpPr>
        <p:grpSpPr>
          <a:xfrm>
            <a:off x="3428992" y="1000108"/>
            <a:ext cx="1343238" cy="413249"/>
            <a:chOff x="3897242" y="1000108"/>
            <a:chExt cx="1343238" cy="413249"/>
          </a:xfrm>
        </p:grpSpPr>
        <p:sp>
          <p:nvSpPr>
            <p:cNvPr id="78" name="円/楕円 77"/>
            <p:cNvSpPr/>
            <p:nvPr/>
          </p:nvSpPr>
          <p:spPr>
            <a:xfrm>
              <a:off x="3897242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9" name="円/楕円 78"/>
            <p:cNvSpPr/>
            <p:nvPr/>
          </p:nvSpPr>
          <p:spPr>
            <a:xfrm>
              <a:off x="4365492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0" name="円/楕円 79"/>
            <p:cNvSpPr/>
            <p:nvPr/>
          </p:nvSpPr>
          <p:spPr>
            <a:xfrm>
              <a:off x="4837830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07407E-6 L -0.20834 0.0002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2" grpId="0"/>
      <p:bldP spid="6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61546" y="2324029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９＋７＝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435388" y="2324029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16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" name="グループ化 39"/>
          <p:cNvGrpSpPr/>
          <p:nvPr/>
        </p:nvGrpSpPr>
        <p:grpSpPr>
          <a:xfrm>
            <a:off x="3428992" y="500042"/>
            <a:ext cx="2283826" cy="413249"/>
            <a:chOff x="0" y="2256209"/>
            <a:chExt cx="2283826" cy="413249"/>
          </a:xfrm>
        </p:grpSpPr>
        <p:sp>
          <p:nvSpPr>
            <p:cNvPr id="41" name="円/楕円 40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43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44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717204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573962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6" name="グループ化 68"/>
          <p:cNvGrpSpPr/>
          <p:nvPr/>
        </p:nvGrpSpPr>
        <p:grpSpPr>
          <a:xfrm>
            <a:off x="6435388" y="492801"/>
            <a:ext cx="2283826" cy="1941865"/>
            <a:chOff x="6860174" y="500042"/>
            <a:chExt cx="2283826" cy="1941865"/>
          </a:xfrm>
        </p:grpSpPr>
        <p:grpSp>
          <p:nvGrpSpPr>
            <p:cNvPr id="7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9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0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1" name="グループ化 36"/>
            <p:cNvGrpSpPr/>
            <p:nvPr/>
          </p:nvGrpSpPr>
          <p:grpSpPr>
            <a:xfrm>
              <a:off x="6860174" y="1500174"/>
              <a:ext cx="2283826" cy="941733"/>
              <a:chOff x="6772873" y="2256209"/>
              <a:chExt cx="2283826" cy="941733"/>
            </a:xfrm>
          </p:grpSpPr>
          <p:grpSp>
            <p:nvGrpSpPr>
              <p:cNvPr id="12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62" name="円/楕円 61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5" name="円/楕円 64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6" name="円/楕円 65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7" name="円/楕円 66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8" name="円/楕円 67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39" name="円/楕円 38"/>
              <p:cNvSpPr/>
              <p:nvPr/>
            </p:nvSpPr>
            <p:spPr>
              <a:xfrm>
                <a:off x="6772873" y="2784693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3" name="グループ化 12"/>
          <p:cNvGrpSpPr/>
          <p:nvPr/>
        </p:nvGrpSpPr>
        <p:grpSpPr>
          <a:xfrm>
            <a:off x="593392" y="509309"/>
            <a:ext cx="2283826" cy="913315"/>
            <a:chOff x="0" y="500042"/>
            <a:chExt cx="2283826" cy="913315"/>
          </a:xfrm>
        </p:grpSpPr>
        <p:grpSp>
          <p:nvGrpSpPr>
            <p:cNvPr id="2" name="グループ化 2"/>
            <p:cNvGrpSpPr/>
            <p:nvPr/>
          </p:nvGrpSpPr>
          <p:grpSpPr>
            <a:xfrm>
              <a:off x="0" y="500042"/>
              <a:ext cx="2283826" cy="413249"/>
              <a:chOff x="0" y="2256209"/>
              <a:chExt cx="2283826" cy="413249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4" name="グループ化 2"/>
            <p:cNvGrpSpPr/>
            <p:nvPr/>
          </p:nvGrpSpPr>
          <p:grpSpPr>
            <a:xfrm>
              <a:off x="0" y="1000108"/>
              <a:ext cx="1811488" cy="413249"/>
              <a:chOff x="0" y="2256209"/>
              <a:chExt cx="1811488" cy="413249"/>
            </a:xfrm>
          </p:grpSpPr>
          <p:sp>
            <p:nvSpPr>
              <p:cNvPr id="71" name="円/楕円 70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7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円/楕円 7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4" name="円/楕円 73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77" name="円/楕円 76"/>
          <p:cNvSpPr/>
          <p:nvPr/>
        </p:nvSpPr>
        <p:spPr>
          <a:xfrm>
            <a:off x="3428992" y="1000108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0" name="円/楕円 79"/>
          <p:cNvSpPr/>
          <p:nvPr/>
        </p:nvSpPr>
        <p:spPr>
          <a:xfrm>
            <a:off x="3929058" y="1000108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07407E-6 L -0.15643 0.00138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30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2" grpId="0"/>
      <p:bldP spid="63" grpId="0"/>
      <p:bldP spid="8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00638" y="2380800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９＋３＝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403028" y="2380800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12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" name="グループ化 39"/>
          <p:cNvGrpSpPr/>
          <p:nvPr/>
        </p:nvGrpSpPr>
        <p:grpSpPr>
          <a:xfrm>
            <a:off x="3428992" y="500042"/>
            <a:ext cx="870900" cy="413249"/>
            <a:chOff x="0" y="2256209"/>
            <a:chExt cx="870900" cy="413249"/>
          </a:xfrm>
        </p:grpSpPr>
        <p:sp>
          <p:nvSpPr>
            <p:cNvPr id="41" name="円/楕円 40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631582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666052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6" name="グループ化 68"/>
          <p:cNvGrpSpPr/>
          <p:nvPr/>
        </p:nvGrpSpPr>
        <p:grpSpPr>
          <a:xfrm>
            <a:off x="6228184" y="500042"/>
            <a:ext cx="2283826" cy="1413381"/>
            <a:chOff x="6860174" y="500042"/>
            <a:chExt cx="2283826" cy="1413381"/>
          </a:xfrm>
        </p:grpSpPr>
        <p:grpSp>
          <p:nvGrpSpPr>
            <p:cNvPr id="7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9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0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1" name="グループ化 45"/>
            <p:cNvGrpSpPr/>
            <p:nvPr/>
          </p:nvGrpSpPr>
          <p:grpSpPr>
            <a:xfrm>
              <a:off x="6860174" y="1500174"/>
              <a:ext cx="870900" cy="413249"/>
              <a:chOff x="0" y="2256209"/>
              <a:chExt cx="870900" cy="413249"/>
            </a:xfrm>
          </p:grpSpPr>
          <p:sp>
            <p:nvSpPr>
              <p:cNvPr id="62" name="円/楕円 6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円/楕円 64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3" name="グループ化 12"/>
          <p:cNvGrpSpPr/>
          <p:nvPr/>
        </p:nvGrpSpPr>
        <p:grpSpPr>
          <a:xfrm>
            <a:off x="606012" y="500042"/>
            <a:ext cx="2283826" cy="913315"/>
            <a:chOff x="0" y="500042"/>
            <a:chExt cx="2283826" cy="913315"/>
          </a:xfrm>
        </p:grpSpPr>
        <p:grpSp>
          <p:nvGrpSpPr>
            <p:cNvPr id="2" name="グループ化 2"/>
            <p:cNvGrpSpPr/>
            <p:nvPr/>
          </p:nvGrpSpPr>
          <p:grpSpPr>
            <a:xfrm>
              <a:off x="0" y="500042"/>
              <a:ext cx="2283826" cy="413249"/>
              <a:chOff x="0" y="2256209"/>
              <a:chExt cx="2283826" cy="413249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2" name="グループ化 2"/>
            <p:cNvGrpSpPr/>
            <p:nvPr/>
          </p:nvGrpSpPr>
          <p:grpSpPr>
            <a:xfrm>
              <a:off x="0" y="1000108"/>
              <a:ext cx="1811488" cy="413249"/>
              <a:chOff x="0" y="2256209"/>
              <a:chExt cx="1811488" cy="413249"/>
            </a:xfrm>
          </p:grpSpPr>
          <p:sp>
            <p:nvSpPr>
              <p:cNvPr id="71" name="円/楕円 70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7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円/楕円 7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4" name="円/楕円 73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80" name="円/楕円 79"/>
          <p:cNvSpPr/>
          <p:nvPr/>
        </p:nvSpPr>
        <p:spPr>
          <a:xfrm>
            <a:off x="4357686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7.40741E-7 L -0.2033 0.0715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74" y="3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2" grpId="0"/>
      <p:bldP spid="63" grpId="0"/>
      <p:bldP spid="8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864814" y="2352770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７＋７＝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482541" y="228133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14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1" name="円/楕円 40"/>
          <p:cNvSpPr/>
          <p:nvPr/>
        </p:nvSpPr>
        <p:spPr>
          <a:xfrm>
            <a:off x="342899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円/楕円 41"/>
          <p:cNvSpPr/>
          <p:nvPr/>
        </p:nvSpPr>
        <p:spPr>
          <a:xfrm>
            <a:off x="389724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円/楕円 42"/>
          <p:cNvSpPr/>
          <p:nvPr/>
        </p:nvSpPr>
        <p:spPr>
          <a:xfrm>
            <a:off x="436549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円/楕円 43"/>
          <p:cNvSpPr/>
          <p:nvPr/>
        </p:nvSpPr>
        <p:spPr>
          <a:xfrm>
            <a:off x="4837830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円/楕円 44"/>
          <p:cNvSpPr/>
          <p:nvPr/>
        </p:nvSpPr>
        <p:spPr>
          <a:xfrm>
            <a:off x="5310168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813888" y="4435351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603697" y="4435351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6" name="グループ化 68"/>
          <p:cNvGrpSpPr/>
          <p:nvPr/>
        </p:nvGrpSpPr>
        <p:grpSpPr>
          <a:xfrm>
            <a:off x="6424826" y="500042"/>
            <a:ext cx="2283826" cy="1413381"/>
            <a:chOff x="6860174" y="500042"/>
            <a:chExt cx="2283826" cy="1413381"/>
          </a:xfrm>
        </p:grpSpPr>
        <p:grpSp>
          <p:nvGrpSpPr>
            <p:cNvPr id="7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9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0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2" name="グループ化 45"/>
            <p:cNvGrpSpPr/>
            <p:nvPr/>
          </p:nvGrpSpPr>
          <p:grpSpPr>
            <a:xfrm>
              <a:off x="6860174" y="1500174"/>
              <a:ext cx="1811488" cy="413249"/>
              <a:chOff x="0" y="2256209"/>
              <a:chExt cx="1811488" cy="413249"/>
            </a:xfrm>
          </p:grpSpPr>
          <p:sp>
            <p:nvSpPr>
              <p:cNvPr id="62" name="円/楕円 6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円/楕円 64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6" name="円/楕円 65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7" name="円/楕円 66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3" name="グループ化 2"/>
          <p:cNvGrpSpPr/>
          <p:nvPr/>
        </p:nvGrpSpPr>
        <p:grpSpPr>
          <a:xfrm>
            <a:off x="761907" y="500042"/>
            <a:ext cx="2283826" cy="913315"/>
            <a:chOff x="0" y="500042"/>
            <a:chExt cx="2283826" cy="913315"/>
          </a:xfrm>
        </p:grpSpPr>
        <p:grpSp>
          <p:nvGrpSpPr>
            <p:cNvPr id="2" name="グループ化 2"/>
            <p:cNvGrpSpPr/>
            <p:nvPr/>
          </p:nvGrpSpPr>
          <p:grpSpPr>
            <a:xfrm>
              <a:off x="0" y="500042"/>
              <a:ext cx="2283826" cy="413249"/>
              <a:chOff x="0" y="2256209"/>
              <a:chExt cx="2283826" cy="413249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3" name="グループ化 2"/>
            <p:cNvGrpSpPr/>
            <p:nvPr/>
          </p:nvGrpSpPr>
          <p:grpSpPr>
            <a:xfrm>
              <a:off x="0" y="1000108"/>
              <a:ext cx="870900" cy="413249"/>
              <a:chOff x="0" y="2256209"/>
              <a:chExt cx="870900" cy="413249"/>
            </a:xfrm>
          </p:grpSpPr>
          <p:sp>
            <p:nvSpPr>
              <p:cNvPr id="71" name="円/楕円 70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7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59" name="グループ化 58"/>
          <p:cNvGrpSpPr/>
          <p:nvPr/>
        </p:nvGrpSpPr>
        <p:grpSpPr>
          <a:xfrm>
            <a:off x="3428992" y="1000108"/>
            <a:ext cx="870900" cy="413249"/>
            <a:chOff x="3428992" y="1000108"/>
            <a:chExt cx="870900" cy="413249"/>
          </a:xfrm>
        </p:grpSpPr>
        <p:sp>
          <p:nvSpPr>
            <p:cNvPr id="78" name="円/楕円 77"/>
            <p:cNvSpPr/>
            <p:nvPr/>
          </p:nvSpPr>
          <p:spPr>
            <a:xfrm>
              <a:off x="3428992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9" name="円/楕円 78"/>
            <p:cNvSpPr/>
            <p:nvPr/>
          </p:nvSpPr>
          <p:spPr>
            <a:xfrm>
              <a:off x="3897242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18524 -0.0013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71" y="-69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7.40741E-7 L -0.29184 0.07153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01" y="3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5" grpId="0" animBg="1"/>
      <p:bldP spid="52" grpId="0"/>
      <p:bldP spid="6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61546" y="2352770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８＋５＝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402678" y="2352770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13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" name="グループ化 39"/>
          <p:cNvGrpSpPr/>
          <p:nvPr/>
        </p:nvGrpSpPr>
        <p:grpSpPr>
          <a:xfrm>
            <a:off x="3428992" y="500042"/>
            <a:ext cx="1339150" cy="413249"/>
            <a:chOff x="0" y="2256209"/>
            <a:chExt cx="1339150" cy="413249"/>
          </a:xfrm>
        </p:grpSpPr>
        <p:sp>
          <p:nvSpPr>
            <p:cNvPr id="41" name="円/楕円 40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673588" y="4415473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673858" y="4415473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6" name="グループ化 68"/>
          <p:cNvGrpSpPr/>
          <p:nvPr/>
        </p:nvGrpSpPr>
        <p:grpSpPr>
          <a:xfrm>
            <a:off x="6337457" y="500042"/>
            <a:ext cx="2283826" cy="1413381"/>
            <a:chOff x="6860174" y="500042"/>
            <a:chExt cx="2283826" cy="1413381"/>
          </a:xfrm>
        </p:grpSpPr>
        <p:grpSp>
          <p:nvGrpSpPr>
            <p:cNvPr id="7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9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0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2" name="グループ化 45"/>
            <p:cNvGrpSpPr/>
            <p:nvPr/>
          </p:nvGrpSpPr>
          <p:grpSpPr>
            <a:xfrm>
              <a:off x="6860174" y="1500174"/>
              <a:ext cx="1339150" cy="413249"/>
              <a:chOff x="0" y="2256209"/>
              <a:chExt cx="1339150" cy="413249"/>
            </a:xfrm>
          </p:grpSpPr>
          <p:sp>
            <p:nvSpPr>
              <p:cNvPr id="62" name="円/楕円 6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円/楕円 64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6" name="円/楕円 65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1" name="グループ化 10"/>
          <p:cNvGrpSpPr/>
          <p:nvPr/>
        </p:nvGrpSpPr>
        <p:grpSpPr>
          <a:xfrm>
            <a:off x="637395" y="493970"/>
            <a:ext cx="2283826" cy="913315"/>
            <a:chOff x="0" y="500042"/>
            <a:chExt cx="2283826" cy="913315"/>
          </a:xfrm>
        </p:grpSpPr>
        <p:grpSp>
          <p:nvGrpSpPr>
            <p:cNvPr id="2" name="グループ化 2"/>
            <p:cNvGrpSpPr/>
            <p:nvPr/>
          </p:nvGrpSpPr>
          <p:grpSpPr>
            <a:xfrm>
              <a:off x="0" y="500042"/>
              <a:ext cx="2283826" cy="413249"/>
              <a:chOff x="0" y="2256209"/>
              <a:chExt cx="2283826" cy="413249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3" name="グループ化 2"/>
            <p:cNvGrpSpPr/>
            <p:nvPr/>
          </p:nvGrpSpPr>
          <p:grpSpPr>
            <a:xfrm>
              <a:off x="0" y="1000108"/>
              <a:ext cx="1339150" cy="413249"/>
              <a:chOff x="0" y="2256209"/>
              <a:chExt cx="1339150" cy="413249"/>
            </a:xfrm>
          </p:grpSpPr>
          <p:sp>
            <p:nvSpPr>
              <p:cNvPr id="71" name="円/楕円 70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7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円/楕円 7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4" name="グループ化 59"/>
          <p:cNvGrpSpPr/>
          <p:nvPr/>
        </p:nvGrpSpPr>
        <p:grpSpPr>
          <a:xfrm>
            <a:off x="4857752" y="500042"/>
            <a:ext cx="874988" cy="413249"/>
            <a:chOff x="4365492" y="1000108"/>
            <a:chExt cx="874988" cy="413249"/>
          </a:xfrm>
        </p:grpSpPr>
        <p:sp>
          <p:nvSpPr>
            <p:cNvPr id="79" name="円/楕円 78"/>
            <p:cNvSpPr/>
            <p:nvPr/>
          </p:nvSpPr>
          <p:spPr>
            <a:xfrm>
              <a:off x="4365492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0" name="円/楕円 79"/>
            <p:cNvSpPr/>
            <p:nvPr/>
          </p:nvSpPr>
          <p:spPr>
            <a:xfrm>
              <a:off x="4837830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7.40741E-7 L -0.30399 0.0715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08" y="3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2" grpId="0"/>
      <p:bldP spid="6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669575" y="2412861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６＋９＝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474033" y="2406785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" name="グループ化 39"/>
          <p:cNvGrpSpPr/>
          <p:nvPr/>
        </p:nvGrpSpPr>
        <p:grpSpPr>
          <a:xfrm>
            <a:off x="3428992" y="500042"/>
            <a:ext cx="2283826" cy="413249"/>
            <a:chOff x="0" y="2256209"/>
            <a:chExt cx="2283826" cy="413249"/>
          </a:xfrm>
        </p:grpSpPr>
        <p:sp>
          <p:nvSpPr>
            <p:cNvPr id="41" name="円/楕円 40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43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44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635294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588535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6" name="グループ化 68"/>
          <p:cNvGrpSpPr/>
          <p:nvPr/>
        </p:nvGrpSpPr>
        <p:grpSpPr>
          <a:xfrm>
            <a:off x="6300192" y="500042"/>
            <a:ext cx="2283826" cy="1413381"/>
            <a:chOff x="6860174" y="500042"/>
            <a:chExt cx="2283826" cy="1413381"/>
          </a:xfrm>
        </p:grpSpPr>
        <p:grpSp>
          <p:nvGrpSpPr>
            <p:cNvPr id="7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9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0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2" name="グループ化 45"/>
            <p:cNvGrpSpPr/>
            <p:nvPr/>
          </p:nvGrpSpPr>
          <p:grpSpPr>
            <a:xfrm>
              <a:off x="6860174" y="1500174"/>
              <a:ext cx="2283826" cy="413249"/>
              <a:chOff x="0" y="2256209"/>
              <a:chExt cx="2283826" cy="413249"/>
            </a:xfrm>
          </p:grpSpPr>
          <p:sp>
            <p:nvSpPr>
              <p:cNvPr id="62" name="円/楕円 6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円/楕円 64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6" name="円/楕円 65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7" name="円/楕円 66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8" name="円/楕円 67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1" name="グループ化 10"/>
          <p:cNvGrpSpPr/>
          <p:nvPr/>
        </p:nvGrpSpPr>
        <p:grpSpPr>
          <a:xfrm>
            <a:off x="613266" y="500042"/>
            <a:ext cx="2283826" cy="913315"/>
            <a:chOff x="0" y="500042"/>
            <a:chExt cx="2283826" cy="913315"/>
          </a:xfrm>
        </p:grpSpPr>
        <p:grpSp>
          <p:nvGrpSpPr>
            <p:cNvPr id="2" name="グループ化 2"/>
            <p:cNvGrpSpPr/>
            <p:nvPr/>
          </p:nvGrpSpPr>
          <p:grpSpPr>
            <a:xfrm>
              <a:off x="0" y="500042"/>
              <a:ext cx="2283826" cy="413249"/>
              <a:chOff x="0" y="2256209"/>
              <a:chExt cx="2283826" cy="413249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71" name="円/楕円 70"/>
            <p:cNvSpPr/>
            <p:nvPr/>
          </p:nvSpPr>
          <p:spPr>
            <a:xfrm>
              <a:off x="0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9" name="グループ化 58"/>
          <p:cNvGrpSpPr/>
          <p:nvPr/>
        </p:nvGrpSpPr>
        <p:grpSpPr>
          <a:xfrm>
            <a:off x="3428992" y="1000108"/>
            <a:ext cx="1811488" cy="413249"/>
            <a:chOff x="3428992" y="1000108"/>
            <a:chExt cx="1811488" cy="413249"/>
          </a:xfrm>
        </p:grpSpPr>
        <p:sp>
          <p:nvSpPr>
            <p:cNvPr id="77" name="円/楕円 76"/>
            <p:cNvSpPr/>
            <p:nvPr/>
          </p:nvSpPr>
          <p:spPr>
            <a:xfrm>
              <a:off x="3428992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4" name="グループ化 58"/>
            <p:cNvGrpSpPr/>
            <p:nvPr/>
          </p:nvGrpSpPr>
          <p:grpSpPr>
            <a:xfrm>
              <a:off x="3897242" y="1000108"/>
              <a:ext cx="1343238" cy="413249"/>
              <a:chOff x="3897242" y="1000108"/>
              <a:chExt cx="1343238" cy="413249"/>
            </a:xfrm>
          </p:grpSpPr>
          <p:sp>
            <p:nvSpPr>
              <p:cNvPr id="78" name="円/楕円 77"/>
              <p:cNvSpPr/>
              <p:nvPr/>
            </p:nvSpPr>
            <p:spPr>
              <a:xfrm>
                <a:off x="3897242" y="1000108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78"/>
              <p:cNvSpPr/>
              <p:nvPr/>
            </p:nvSpPr>
            <p:spPr>
              <a:xfrm>
                <a:off x="4365492" y="1000108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0" name="円/楕円 79"/>
              <p:cNvSpPr/>
              <p:nvPr/>
            </p:nvSpPr>
            <p:spPr>
              <a:xfrm>
                <a:off x="4837830" y="1000108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07407E-6 L -0.25747 -0.0013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82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2" grpId="0"/>
      <p:bldP spid="6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61546" y="239763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８＋３＝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427018" y="2424208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11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1" name="円/楕円 40"/>
          <p:cNvSpPr/>
          <p:nvPr/>
        </p:nvSpPr>
        <p:spPr>
          <a:xfrm>
            <a:off x="342899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739263" y="4536289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709762" y="4536289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6" name="グループ化 68"/>
          <p:cNvGrpSpPr/>
          <p:nvPr/>
        </p:nvGrpSpPr>
        <p:grpSpPr>
          <a:xfrm>
            <a:off x="6228184" y="500042"/>
            <a:ext cx="2283826" cy="1413381"/>
            <a:chOff x="6860174" y="500042"/>
            <a:chExt cx="2283826" cy="1413381"/>
          </a:xfrm>
        </p:grpSpPr>
        <p:grpSp>
          <p:nvGrpSpPr>
            <p:cNvPr id="7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9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0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sp>
          <p:nvSpPr>
            <p:cNvPr id="62" name="円/楕円 61"/>
            <p:cNvSpPr/>
            <p:nvPr/>
          </p:nvSpPr>
          <p:spPr>
            <a:xfrm>
              <a:off x="6860174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" name="グループ化 2"/>
          <p:cNvGrpSpPr/>
          <p:nvPr/>
        </p:nvGrpSpPr>
        <p:grpSpPr>
          <a:xfrm>
            <a:off x="644005" y="500042"/>
            <a:ext cx="2283826" cy="913315"/>
            <a:chOff x="0" y="500042"/>
            <a:chExt cx="2283826" cy="913315"/>
          </a:xfrm>
        </p:grpSpPr>
        <p:grpSp>
          <p:nvGrpSpPr>
            <p:cNvPr id="2" name="グループ化 2"/>
            <p:cNvGrpSpPr/>
            <p:nvPr/>
          </p:nvGrpSpPr>
          <p:grpSpPr>
            <a:xfrm>
              <a:off x="0" y="500042"/>
              <a:ext cx="2283826" cy="413249"/>
              <a:chOff x="0" y="2256209"/>
              <a:chExt cx="2283826" cy="413249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2" name="グループ化 2"/>
            <p:cNvGrpSpPr/>
            <p:nvPr/>
          </p:nvGrpSpPr>
          <p:grpSpPr>
            <a:xfrm>
              <a:off x="0" y="1000108"/>
              <a:ext cx="1339150" cy="413249"/>
              <a:chOff x="0" y="2256209"/>
              <a:chExt cx="1339150" cy="413249"/>
            </a:xfrm>
          </p:grpSpPr>
          <p:sp>
            <p:nvSpPr>
              <p:cNvPr id="71" name="円/楕円 70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7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円/楕円 7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3" name="グループ化 59"/>
          <p:cNvGrpSpPr/>
          <p:nvPr/>
        </p:nvGrpSpPr>
        <p:grpSpPr>
          <a:xfrm>
            <a:off x="3929058" y="500042"/>
            <a:ext cx="874988" cy="413249"/>
            <a:chOff x="4365492" y="1000108"/>
            <a:chExt cx="874988" cy="413249"/>
          </a:xfrm>
        </p:grpSpPr>
        <p:sp>
          <p:nvSpPr>
            <p:cNvPr id="79" name="円/楕円 78"/>
            <p:cNvSpPr/>
            <p:nvPr/>
          </p:nvSpPr>
          <p:spPr>
            <a:xfrm>
              <a:off x="4365492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0" name="円/楕円 79"/>
            <p:cNvSpPr/>
            <p:nvPr/>
          </p:nvSpPr>
          <p:spPr>
            <a:xfrm>
              <a:off x="4837830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7.40741E-7 L -0.20729 0.0715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65" y="3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2" grpId="0"/>
      <p:bldP spid="6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7389" y="2352770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９＋９＝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454808" y="228133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18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" name="グループ化 39"/>
          <p:cNvGrpSpPr/>
          <p:nvPr/>
        </p:nvGrpSpPr>
        <p:grpSpPr>
          <a:xfrm>
            <a:off x="3428992" y="500042"/>
            <a:ext cx="2283826" cy="413249"/>
            <a:chOff x="0" y="2256209"/>
            <a:chExt cx="2283826" cy="413249"/>
          </a:xfrm>
        </p:grpSpPr>
        <p:sp>
          <p:nvSpPr>
            <p:cNvPr id="41" name="円/楕円 40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43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44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446583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500430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69" name="グループ化 68"/>
          <p:cNvGrpSpPr/>
          <p:nvPr/>
        </p:nvGrpSpPr>
        <p:grpSpPr>
          <a:xfrm>
            <a:off x="6280723" y="493970"/>
            <a:ext cx="2283826" cy="1941865"/>
            <a:chOff x="6860174" y="500042"/>
            <a:chExt cx="2283826" cy="1941865"/>
          </a:xfrm>
        </p:grpSpPr>
        <p:grpSp>
          <p:nvGrpSpPr>
            <p:cNvPr id="7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9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0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36" name="グループ化 36"/>
            <p:cNvGrpSpPr/>
            <p:nvPr/>
          </p:nvGrpSpPr>
          <p:grpSpPr>
            <a:xfrm>
              <a:off x="6860174" y="1500174"/>
              <a:ext cx="2283826" cy="941733"/>
              <a:chOff x="6772873" y="2256209"/>
              <a:chExt cx="2283826" cy="941733"/>
            </a:xfrm>
          </p:grpSpPr>
          <p:grpSp>
            <p:nvGrpSpPr>
              <p:cNvPr id="37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62" name="円/楕円 61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5" name="円/楕円 64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6" name="円/楕円 65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7" name="円/楕円 66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8" name="円/楕円 67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8" name="グループ化 51"/>
              <p:cNvGrpSpPr/>
              <p:nvPr/>
            </p:nvGrpSpPr>
            <p:grpSpPr>
              <a:xfrm>
                <a:off x="6772873" y="2784693"/>
                <a:ext cx="1339150" cy="413249"/>
                <a:chOff x="0" y="2256209"/>
                <a:chExt cx="1339150" cy="413249"/>
              </a:xfrm>
            </p:grpSpPr>
            <p:sp>
              <p:nvSpPr>
                <p:cNvPr id="39" name="円/楕円 38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0" name="円/楕円 39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9" name="円/楕円 5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  <p:grpSp>
        <p:nvGrpSpPr>
          <p:cNvPr id="6" name="グループ化 5"/>
          <p:cNvGrpSpPr/>
          <p:nvPr/>
        </p:nvGrpSpPr>
        <p:grpSpPr>
          <a:xfrm>
            <a:off x="644005" y="493970"/>
            <a:ext cx="2283826" cy="913315"/>
            <a:chOff x="0" y="500042"/>
            <a:chExt cx="2283826" cy="913315"/>
          </a:xfrm>
        </p:grpSpPr>
        <p:grpSp>
          <p:nvGrpSpPr>
            <p:cNvPr id="2" name="グループ化 2"/>
            <p:cNvGrpSpPr/>
            <p:nvPr/>
          </p:nvGrpSpPr>
          <p:grpSpPr>
            <a:xfrm>
              <a:off x="0" y="500042"/>
              <a:ext cx="2283826" cy="413249"/>
              <a:chOff x="0" y="2256209"/>
              <a:chExt cx="2283826" cy="413249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70" name="グループ化 2"/>
            <p:cNvGrpSpPr/>
            <p:nvPr/>
          </p:nvGrpSpPr>
          <p:grpSpPr>
            <a:xfrm>
              <a:off x="0" y="1000108"/>
              <a:ext cx="1811488" cy="413249"/>
              <a:chOff x="0" y="2256209"/>
              <a:chExt cx="1811488" cy="413249"/>
            </a:xfrm>
          </p:grpSpPr>
          <p:sp>
            <p:nvSpPr>
              <p:cNvPr id="71" name="円/楕円 70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7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円/楕円 7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4" name="円/楕円 73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77" name="円/楕円 76"/>
          <p:cNvSpPr/>
          <p:nvPr/>
        </p:nvSpPr>
        <p:spPr>
          <a:xfrm>
            <a:off x="3428992" y="1000108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8" name="円/楕円 77"/>
          <p:cNvSpPr/>
          <p:nvPr/>
        </p:nvSpPr>
        <p:spPr>
          <a:xfrm>
            <a:off x="3897242" y="1000108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9" name="円/楕円 78"/>
          <p:cNvSpPr/>
          <p:nvPr/>
        </p:nvSpPr>
        <p:spPr>
          <a:xfrm>
            <a:off x="4365492" y="1000108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0" name="円/楕円 79"/>
          <p:cNvSpPr/>
          <p:nvPr/>
        </p:nvSpPr>
        <p:spPr>
          <a:xfrm>
            <a:off x="4837830" y="1000108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07407E-6 L -0.25035 -0.0013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17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2" grpId="0"/>
      <p:bldP spid="63" grpId="0"/>
      <p:bldP spid="8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23149" y="2352770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７＋９＝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573908" y="2352770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16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" name="グループ化 39"/>
          <p:cNvGrpSpPr/>
          <p:nvPr/>
        </p:nvGrpSpPr>
        <p:grpSpPr>
          <a:xfrm>
            <a:off x="3428992" y="500042"/>
            <a:ext cx="2283826" cy="413249"/>
            <a:chOff x="0" y="2256209"/>
            <a:chExt cx="2283826" cy="413249"/>
          </a:xfrm>
        </p:grpSpPr>
        <p:sp>
          <p:nvSpPr>
            <p:cNvPr id="41" name="円/楕円 40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43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44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766690" y="4465168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590995" y="4465168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6" name="グループ化 68"/>
          <p:cNvGrpSpPr/>
          <p:nvPr/>
        </p:nvGrpSpPr>
        <p:grpSpPr>
          <a:xfrm>
            <a:off x="6389734" y="500042"/>
            <a:ext cx="2283826" cy="1941865"/>
            <a:chOff x="6860174" y="500042"/>
            <a:chExt cx="2283826" cy="1941865"/>
          </a:xfrm>
        </p:grpSpPr>
        <p:grpSp>
          <p:nvGrpSpPr>
            <p:cNvPr id="7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9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0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1" name="グループ化 36"/>
            <p:cNvGrpSpPr/>
            <p:nvPr/>
          </p:nvGrpSpPr>
          <p:grpSpPr>
            <a:xfrm>
              <a:off x="6860174" y="1500174"/>
              <a:ext cx="2283826" cy="941733"/>
              <a:chOff x="6772873" y="2256209"/>
              <a:chExt cx="2283826" cy="941733"/>
            </a:xfrm>
          </p:grpSpPr>
          <p:grpSp>
            <p:nvGrpSpPr>
              <p:cNvPr id="12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62" name="円/楕円 61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5" name="円/楕円 64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6" name="円/楕円 65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7" name="円/楕円 66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8" name="円/楕円 67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39" name="円/楕円 38"/>
              <p:cNvSpPr/>
              <p:nvPr/>
            </p:nvSpPr>
            <p:spPr>
              <a:xfrm>
                <a:off x="6772873" y="2784693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3" name="グループ化 12"/>
          <p:cNvGrpSpPr/>
          <p:nvPr/>
        </p:nvGrpSpPr>
        <p:grpSpPr>
          <a:xfrm>
            <a:off x="723149" y="493970"/>
            <a:ext cx="2283826" cy="913315"/>
            <a:chOff x="0" y="500042"/>
            <a:chExt cx="2283826" cy="913315"/>
          </a:xfrm>
        </p:grpSpPr>
        <p:grpSp>
          <p:nvGrpSpPr>
            <p:cNvPr id="2" name="グループ化 2"/>
            <p:cNvGrpSpPr/>
            <p:nvPr/>
          </p:nvGrpSpPr>
          <p:grpSpPr>
            <a:xfrm>
              <a:off x="0" y="500042"/>
              <a:ext cx="2283826" cy="413249"/>
              <a:chOff x="0" y="2256209"/>
              <a:chExt cx="2283826" cy="413249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4" name="グループ化 2"/>
            <p:cNvGrpSpPr/>
            <p:nvPr/>
          </p:nvGrpSpPr>
          <p:grpSpPr>
            <a:xfrm>
              <a:off x="0" y="1000108"/>
              <a:ext cx="870900" cy="413249"/>
              <a:chOff x="0" y="2256209"/>
              <a:chExt cx="870900" cy="413249"/>
            </a:xfrm>
          </p:grpSpPr>
          <p:sp>
            <p:nvSpPr>
              <p:cNvPr id="71" name="円/楕円 70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7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77" name="円/楕円 76"/>
          <p:cNvSpPr/>
          <p:nvPr/>
        </p:nvSpPr>
        <p:spPr>
          <a:xfrm>
            <a:off x="3428992" y="1000108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9" name="グループ化 58"/>
          <p:cNvGrpSpPr/>
          <p:nvPr/>
        </p:nvGrpSpPr>
        <p:grpSpPr>
          <a:xfrm>
            <a:off x="3897242" y="1000108"/>
            <a:ext cx="1343238" cy="413249"/>
            <a:chOff x="3897242" y="1000108"/>
            <a:chExt cx="1343238" cy="413249"/>
          </a:xfrm>
        </p:grpSpPr>
        <p:sp>
          <p:nvSpPr>
            <p:cNvPr id="78" name="円/楕円 77"/>
            <p:cNvSpPr/>
            <p:nvPr/>
          </p:nvSpPr>
          <p:spPr>
            <a:xfrm>
              <a:off x="3897242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9" name="円/楕円 78"/>
            <p:cNvSpPr/>
            <p:nvPr/>
          </p:nvSpPr>
          <p:spPr>
            <a:xfrm>
              <a:off x="4365492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0" name="円/楕円 79"/>
            <p:cNvSpPr/>
            <p:nvPr/>
          </p:nvSpPr>
          <p:spPr>
            <a:xfrm>
              <a:off x="4837830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07407E-6 L -0.24375 0.003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88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2" grpId="0"/>
      <p:bldP spid="6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23149" y="2380800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６＋７＝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427018" y="2380800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13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1" name="円/楕円 40"/>
          <p:cNvSpPr/>
          <p:nvPr/>
        </p:nvSpPr>
        <p:spPr>
          <a:xfrm>
            <a:off x="342899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円/楕円 41"/>
          <p:cNvSpPr/>
          <p:nvPr/>
        </p:nvSpPr>
        <p:spPr>
          <a:xfrm>
            <a:off x="389724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円/楕円 42"/>
          <p:cNvSpPr/>
          <p:nvPr/>
        </p:nvSpPr>
        <p:spPr>
          <a:xfrm>
            <a:off x="436549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9" name="グループ化 58"/>
          <p:cNvGrpSpPr/>
          <p:nvPr/>
        </p:nvGrpSpPr>
        <p:grpSpPr>
          <a:xfrm>
            <a:off x="4837830" y="500042"/>
            <a:ext cx="874988" cy="413249"/>
            <a:chOff x="4837830" y="500042"/>
            <a:chExt cx="874988" cy="413249"/>
          </a:xfrm>
        </p:grpSpPr>
        <p:sp>
          <p:nvSpPr>
            <p:cNvPr id="44" name="円/楕円 43"/>
            <p:cNvSpPr/>
            <p:nvPr/>
          </p:nvSpPr>
          <p:spPr>
            <a:xfrm>
              <a:off x="4837830" y="50004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44"/>
            <p:cNvSpPr/>
            <p:nvPr/>
          </p:nvSpPr>
          <p:spPr>
            <a:xfrm>
              <a:off x="5310168" y="50004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635843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607603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" name="グループ化 68"/>
          <p:cNvGrpSpPr/>
          <p:nvPr/>
        </p:nvGrpSpPr>
        <p:grpSpPr>
          <a:xfrm>
            <a:off x="6371779" y="500042"/>
            <a:ext cx="2283826" cy="1413381"/>
            <a:chOff x="6860174" y="500042"/>
            <a:chExt cx="2283826" cy="1413381"/>
          </a:xfrm>
        </p:grpSpPr>
        <p:grpSp>
          <p:nvGrpSpPr>
            <p:cNvPr id="6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7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9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0" name="グループ化 45"/>
            <p:cNvGrpSpPr/>
            <p:nvPr/>
          </p:nvGrpSpPr>
          <p:grpSpPr>
            <a:xfrm>
              <a:off x="6860174" y="1500174"/>
              <a:ext cx="1339150" cy="413249"/>
              <a:chOff x="0" y="2256209"/>
              <a:chExt cx="1339150" cy="413249"/>
            </a:xfrm>
          </p:grpSpPr>
          <p:sp>
            <p:nvSpPr>
              <p:cNvPr id="62" name="円/楕円 6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円/楕円 64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6" name="円/楕円 65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2" name="グループ化 11"/>
          <p:cNvGrpSpPr/>
          <p:nvPr/>
        </p:nvGrpSpPr>
        <p:grpSpPr>
          <a:xfrm>
            <a:off x="610273" y="500042"/>
            <a:ext cx="2283826" cy="913315"/>
            <a:chOff x="0" y="500042"/>
            <a:chExt cx="2283826" cy="913315"/>
          </a:xfrm>
        </p:grpSpPr>
        <p:grpSp>
          <p:nvGrpSpPr>
            <p:cNvPr id="2" name="グループ化 2"/>
            <p:cNvGrpSpPr/>
            <p:nvPr/>
          </p:nvGrpSpPr>
          <p:grpSpPr>
            <a:xfrm>
              <a:off x="0" y="500042"/>
              <a:ext cx="2283826" cy="413249"/>
              <a:chOff x="0" y="2256209"/>
              <a:chExt cx="2283826" cy="413249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71" name="円/楕円 70"/>
            <p:cNvSpPr/>
            <p:nvPr/>
          </p:nvSpPr>
          <p:spPr>
            <a:xfrm>
              <a:off x="0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" name="グループ化 58"/>
          <p:cNvGrpSpPr/>
          <p:nvPr/>
        </p:nvGrpSpPr>
        <p:grpSpPr>
          <a:xfrm>
            <a:off x="3428992" y="1000108"/>
            <a:ext cx="870900" cy="413249"/>
            <a:chOff x="3428992" y="1000108"/>
            <a:chExt cx="870900" cy="413249"/>
          </a:xfrm>
        </p:grpSpPr>
        <p:sp>
          <p:nvSpPr>
            <p:cNvPr id="77" name="円/楕円 76"/>
            <p:cNvSpPr/>
            <p:nvPr/>
          </p:nvSpPr>
          <p:spPr>
            <a:xfrm>
              <a:off x="3428992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8" name="円/楕円 77"/>
            <p:cNvSpPr/>
            <p:nvPr/>
          </p:nvSpPr>
          <p:spPr>
            <a:xfrm>
              <a:off x="3897242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246 4.07407E-6 L -0.26059 -0.0013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53" y="-69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7.40741E-7 L -0.30486 0.07153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43" y="3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2" grpId="0"/>
      <p:bldP spid="6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23149" y="2352770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７＋６＝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336993" y="228133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13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1" name="円/楕円 40"/>
          <p:cNvSpPr/>
          <p:nvPr/>
        </p:nvSpPr>
        <p:spPr>
          <a:xfrm>
            <a:off x="342899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円/楕円 41"/>
          <p:cNvSpPr/>
          <p:nvPr/>
        </p:nvSpPr>
        <p:spPr>
          <a:xfrm>
            <a:off x="389724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円/楕円 42"/>
          <p:cNvSpPr/>
          <p:nvPr/>
        </p:nvSpPr>
        <p:spPr>
          <a:xfrm>
            <a:off x="436549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9" name="グループ化 58"/>
          <p:cNvGrpSpPr/>
          <p:nvPr/>
        </p:nvGrpSpPr>
        <p:grpSpPr>
          <a:xfrm>
            <a:off x="4837830" y="500042"/>
            <a:ext cx="874988" cy="413249"/>
            <a:chOff x="4837830" y="500042"/>
            <a:chExt cx="874988" cy="413249"/>
          </a:xfrm>
        </p:grpSpPr>
        <p:sp>
          <p:nvSpPr>
            <p:cNvPr id="44" name="円/楕円 43"/>
            <p:cNvSpPr/>
            <p:nvPr/>
          </p:nvSpPr>
          <p:spPr>
            <a:xfrm>
              <a:off x="4837830" y="50004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44"/>
            <p:cNvSpPr/>
            <p:nvPr/>
          </p:nvSpPr>
          <p:spPr>
            <a:xfrm>
              <a:off x="5310168" y="50004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669575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630317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" name="グループ化 68"/>
          <p:cNvGrpSpPr/>
          <p:nvPr/>
        </p:nvGrpSpPr>
        <p:grpSpPr>
          <a:xfrm>
            <a:off x="6336993" y="500042"/>
            <a:ext cx="2283826" cy="1413381"/>
            <a:chOff x="6860174" y="500042"/>
            <a:chExt cx="2283826" cy="1413381"/>
          </a:xfrm>
        </p:grpSpPr>
        <p:grpSp>
          <p:nvGrpSpPr>
            <p:cNvPr id="6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7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9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0" name="グループ化 45"/>
            <p:cNvGrpSpPr/>
            <p:nvPr/>
          </p:nvGrpSpPr>
          <p:grpSpPr>
            <a:xfrm>
              <a:off x="6860174" y="1500174"/>
              <a:ext cx="1339150" cy="413249"/>
              <a:chOff x="0" y="2256209"/>
              <a:chExt cx="1339150" cy="413249"/>
            </a:xfrm>
          </p:grpSpPr>
          <p:sp>
            <p:nvSpPr>
              <p:cNvPr id="62" name="円/楕円 6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円/楕円 64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6" name="円/楕円 65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2" name="グループ化 11"/>
          <p:cNvGrpSpPr/>
          <p:nvPr/>
        </p:nvGrpSpPr>
        <p:grpSpPr>
          <a:xfrm>
            <a:off x="723149" y="500042"/>
            <a:ext cx="2283826" cy="913315"/>
            <a:chOff x="0" y="500042"/>
            <a:chExt cx="2283826" cy="913315"/>
          </a:xfrm>
        </p:grpSpPr>
        <p:grpSp>
          <p:nvGrpSpPr>
            <p:cNvPr id="2" name="グループ化 2"/>
            <p:cNvGrpSpPr/>
            <p:nvPr/>
          </p:nvGrpSpPr>
          <p:grpSpPr>
            <a:xfrm>
              <a:off x="0" y="500042"/>
              <a:ext cx="2283826" cy="413249"/>
              <a:chOff x="0" y="2256209"/>
              <a:chExt cx="2283826" cy="413249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1" name="グループ化 2"/>
            <p:cNvGrpSpPr/>
            <p:nvPr/>
          </p:nvGrpSpPr>
          <p:grpSpPr>
            <a:xfrm>
              <a:off x="0" y="1000108"/>
              <a:ext cx="870900" cy="413249"/>
              <a:chOff x="0" y="2256209"/>
              <a:chExt cx="870900" cy="413249"/>
            </a:xfrm>
          </p:grpSpPr>
          <p:sp>
            <p:nvSpPr>
              <p:cNvPr id="71" name="円/楕円 70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7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78" name="円/楕円 77"/>
          <p:cNvSpPr/>
          <p:nvPr/>
        </p:nvSpPr>
        <p:spPr>
          <a:xfrm>
            <a:off x="3428992" y="1000108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7.40741E-7 L -0.29253 0.0715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35" y="3565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326 -0.00672 L -0.19636 -0.00139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90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2" grpId="0"/>
      <p:bldP spid="63" grpId="0"/>
      <p:bldP spid="7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63320" y="2311549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６＋８＝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427018" y="2367879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14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1" name="円/楕円 40"/>
          <p:cNvSpPr/>
          <p:nvPr/>
        </p:nvSpPr>
        <p:spPr>
          <a:xfrm>
            <a:off x="342899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円/楕円 41"/>
          <p:cNvSpPr/>
          <p:nvPr/>
        </p:nvSpPr>
        <p:spPr>
          <a:xfrm>
            <a:off x="389724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円/楕円 42"/>
          <p:cNvSpPr/>
          <p:nvPr/>
        </p:nvSpPr>
        <p:spPr>
          <a:xfrm>
            <a:off x="436549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円/楕円 43"/>
          <p:cNvSpPr/>
          <p:nvPr/>
        </p:nvSpPr>
        <p:spPr>
          <a:xfrm>
            <a:off x="4837830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円/楕円 44"/>
          <p:cNvSpPr/>
          <p:nvPr/>
        </p:nvSpPr>
        <p:spPr>
          <a:xfrm>
            <a:off x="5310168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713557" y="4445290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524250" y="4445290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6" name="グループ化 68"/>
          <p:cNvGrpSpPr/>
          <p:nvPr/>
        </p:nvGrpSpPr>
        <p:grpSpPr>
          <a:xfrm>
            <a:off x="6427018" y="500042"/>
            <a:ext cx="2283826" cy="1413381"/>
            <a:chOff x="6860174" y="500042"/>
            <a:chExt cx="2283826" cy="1413381"/>
          </a:xfrm>
        </p:grpSpPr>
        <p:grpSp>
          <p:nvGrpSpPr>
            <p:cNvPr id="7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9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0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1" name="グループ化 45"/>
            <p:cNvGrpSpPr/>
            <p:nvPr/>
          </p:nvGrpSpPr>
          <p:grpSpPr>
            <a:xfrm>
              <a:off x="6860174" y="1500174"/>
              <a:ext cx="1811488" cy="413249"/>
              <a:chOff x="0" y="2256209"/>
              <a:chExt cx="1811488" cy="413249"/>
            </a:xfrm>
          </p:grpSpPr>
          <p:sp>
            <p:nvSpPr>
              <p:cNvPr id="62" name="円/楕円 6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円/楕円 64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6" name="円/楕円 65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7" name="円/楕円 66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3" name="グループ化 2"/>
          <p:cNvGrpSpPr/>
          <p:nvPr/>
        </p:nvGrpSpPr>
        <p:grpSpPr>
          <a:xfrm>
            <a:off x="735616" y="528460"/>
            <a:ext cx="2283826" cy="913315"/>
            <a:chOff x="0" y="500042"/>
            <a:chExt cx="2283826" cy="913315"/>
          </a:xfrm>
        </p:grpSpPr>
        <p:grpSp>
          <p:nvGrpSpPr>
            <p:cNvPr id="2" name="グループ化 2"/>
            <p:cNvGrpSpPr/>
            <p:nvPr/>
          </p:nvGrpSpPr>
          <p:grpSpPr>
            <a:xfrm>
              <a:off x="0" y="500042"/>
              <a:ext cx="2283826" cy="413249"/>
              <a:chOff x="0" y="2256209"/>
              <a:chExt cx="2283826" cy="413249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71" name="円/楕円 70"/>
            <p:cNvSpPr/>
            <p:nvPr/>
          </p:nvSpPr>
          <p:spPr>
            <a:xfrm>
              <a:off x="0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2" name="グループ化 58"/>
          <p:cNvGrpSpPr/>
          <p:nvPr/>
        </p:nvGrpSpPr>
        <p:grpSpPr>
          <a:xfrm>
            <a:off x="3428992" y="1000108"/>
            <a:ext cx="1339150" cy="413249"/>
            <a:chOff x="3428992" y="1000108"/>
            <a:chExt cx="1339150" cy="413249"/>
          </a:xfrm>
        </p:grpSpPr>
        <p:sp>
          <p:nvSpPr>
            <p:cNvPr id="77" name="円/楕円 76"/>
            <p:cNvSpPr/>
            <p:nvPr/>
          </p:nvSpPr>
          <p:spPr>
            <a:xfrm>
              <a:off x="3428992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3" name="グループ化 58"/>
            <p:cNvGrpSpPr/>
            <p:nvPr/>
          </p:nvGrpSpPr>
          <p:grpSpPr>
            <a:xfrm>
              <a:off x="3897242" y="1000108"/>
              <a:ext cx="870900" cy="413249"/>
              <a:chOff x="3897242" y="1000108"/>
              <a:chExt cx="870900" cy="413249"/>
            </a:xfrm>
          </p:grpSpPr>
          <p:sp>
            <p:nvSpPr>
              <p:cNvPr id="78" name="円/楕円 77"/>
              <p:cNvSpPr/>
              <p:nvPr/>
            </p:nvSpPr>
            <p:spPr>
              <a:xfrm>
                <a:off x="3897242" y="1000108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78"/>
              <p:cNvSpPr/>
              <p:nvPr/>
            </p:nvSpPr>
            <p:spPr>
              <a:xfrm>
                <a:off x="4365492" y="1000108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07407E-6 L -0.23958 -0.0013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79" y="-69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7.40741E-7 L -0.29688 0.07153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3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5" grpId="0" animBg="1"/>
      <p:bldP spid="52" grpId="0"/>
      <p:bldP spid="6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669575" y="2380800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５＋９＝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324832" y="2380800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14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2"/>
          <p:cNvGrpSpPr/>
          <p:nvPr/>
        </p:nvGrpSpPr>
        <p:grpSpPr>
          <a:xfrm>
            <a:off x="563311" y="500042"/>
            <a:ext cx="2283826" cy="413249"/>
            <a:chOff x="0" y="2256209"/>
            <a:chExt cx="2283826" cy="413249"/>
          </a:xfrm>
        </p:grpSpPr>
        <p:sp>
          <p:nvSpPr>
            <p:cNvPr id="5" name="円/楕円 4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1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円/楕円 19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円/楕円 20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1" name="円/楕円 40"/>
          <p:cNvSpPr/>
          <p:nvPr/>
        </p:nvSpPr>
        <p:spPr>
          <a:xfrm>
            <a:off x="342899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円/楕円 41"/>
          <p:cNvSpPr/>
          <p:nvPr/>
        </p:nvSpPr>
        <p:spPr>
          <a:xfrm>
            <a:off x="389724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円/楕円 42"/>
          <p:cNvSpPr/>
          <p:nvPr/>
        </p:nvSpPr>
        <p:spPr>
          <a:xfrm>
            <a:off x="436549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円/楕円 43"/>
          <p:cNvSpPr/>
          <p:nvPr/>
        </p:nvSpPr>
        <p:spPr>
          <a:xfrm>
            <a:off x="4837830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円/楕円 44"/>
          <p:cNvSpPr/>
          <p:nvPr/>
        </p:nvSpPr>
        <p:spPr>
          <a:xfrm>
            <a:off x="5310168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669575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546360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6" name="グループ化 68"/>
          <p:cNvGrpSpPr/>
          <p:nvPr/>
        </p:nvGrpSpPr>
        <p:grpSpPr>
          <a:xfrm>
            <a:off x="6228184" y="500042"/>
            <a:ext cx="2283826" cy="1413381"/>
            <a:chOff x="6860174" y="500042"/>
            <a:chExt cx="2283826" cy="1413381"/>
          </a:xfrm>
        </p:grpSpPr>
        <p:grpSp>
          <p:nvGrpSpPr>
            <p:cNvPr id="7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9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0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1" name="グループ化 45"/>
            <p:cNvGrpSpPr/>
            <p:nvPr/>
          </p:nvGrpSpPr>
          <p:grpSpPr>
            <a:xfrm>
              <a:off x="6860174" y="1500174"/>
              <a:ext cx="1811488" cy="413249"/>
              <a:chOff x="0" y="2256209"/>
              <a:chExt cx="1811488" cy="413249"/>
            </a:xfrm>
          </p:grpSpPr>
          <p:sp>
            <p:nvSpPr>
              <p:cNvPr id="62" name="円/楕円 6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円/楕円 64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6" name="円/楕円 65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7" name="円/楕円 66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2" name="グループ化 58"/>
          <p:cNvGrpSpPr/>
          <p:nvPr/>
        </p:nvGrpSpPr>
        <p:grpSpPr>
          <a:xfrm>
            <a:off x="3428992" y="1000108"/>
            <a:ext cx="1811488" cy="413249"/>
            <a:chOff x="3428992" y="1000108"/>
            <a:chExt cx="1811488" cy="413249"/>
          </a:xfrm>
        </p:grpSpPr>
        <p:sp>
          <p:nvSpPr>
            <p:cNvPr id="77" name="円/楕円 76"/>
            <p:cNvSpPr/>
            <p:nvPr/>
          </p:nvSpPr>
          <p:spPr>
            <a:xfrm>
              <a:off x="3428992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3" name="グループ化 58"/>
            <p:cNvGrpSpPr/>
            <p:nvPr/>
          </p:nvGrpSpPr>
          <p:grpSpPr>
            <a:xfrm>
              <a:off x="3897242" y="1000108"/>
              <a:ext cx="1343238" cy="413249"/>
              <a:chOff x="3897242" y="1000108"/>
              <a:chExt cx="1343238" cy="413249"/>
            </a:xfrm>
          </p:grpSpPr>
          <p:sp>
            <p:nvSpPr>
              <p:cNvPr id="78" name="円/楕円 77"/>
              <p:cNvSpPr/>
              <p:nvPr/>
            </p:nvSpPr>
            <p:spPr>
              <a:xfrm>
                <a:off x="3897242" y="1000108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78"/>
              <p:cNvSpPr/>
              <p:nvPr/>
            </p:nvSpPr>
            <p:spPr>
              <a:xfrm>
                <a:off x="4365492" y="1000108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0" name="円/楕円 79"/>
              <p:cNvSpPr/>
              <p:nvPr/>
            </p:nvSpPr>
            <p:spPr>
              <a:xfrm>
                <a:off x="4837830" y="1000108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07407E-6 L -0.25868 -0.0013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34" y="-69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7.40741E-7 L -0.52014 0.07153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07" y="3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5" grpId="0" animBg="1"/>
      <p:bldP spid="52" grpId="0"/>
      <p:bldP spid="6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868719" y="2352770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７＋５＝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639508" y="2352770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12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1" name="円/楕円 40"/>
          <p:cNvSpPr/>
          <p:nvPr/>
        </p:nvSpPr>
        <p:spPr>
          <a:xfrm>
            <a:off x="342899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円/楕円 41"/>
          <p:cNvSpPr/>
          <p:nvPr/>
        </p:nvSpPr>
        <p:spPr>
          <a:xfrm>
            <a:off x="389724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9" name="グループ化 58"/>
          <p:cNvGrpSpPr/>
          <p:nvPr/>
        </p:nvGrpSpPr>
        <p:grpSpPr>
          <a:xfrm>
            <a:off x="4365492" y="500042"/>
            <a:ext cx="1347326" cy="413249"/>
            <a:chOff x="4365492" y="500042"/>
            <a:chExt cx="1347326" cy="413249"/>
          </a:xfrm>
        </p:grpSpPr>
        <p:sp>
          <p:nvSpPr>
            <p:cNvPr id="43" name="円/楕円 42"/>
            <p:cNvSpPr/>
            <p:nvPr/>
          </p:nvSpPr>
          <p:spPr>
            <a:xfrm>
              <a:off x="4365492" y="50004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3" name="グループ化 58"/>
            <p:cNvGrpSpPr/>
            <p:nvPr/>
          </p:nvGrpSpPr>
          <p:grpSpPr>
            <a:xfrm>
              <a:off x="4837830" y="500042"/>
              <a:ext cx="874988" cy="413249"/>
              <a:chOff x="4837830" y="500042"/>
              <a:chExt cx="874988" cy="413249"/>
            </a:xfrm>
          </p:grpSpPr>
          <p:sp>
            <p:nvSpPr>
              <p:cNvPr id="44" name="円/楕円 43"/>
              <p:cNvSpPr/>
              <p:nvPr/>
            </p:nvSpPr>
            <p:spPr>
              <a:xfrm>
                <a:off x="4837830" y="500042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円/楕円 44"/>
              <p:cNvSpPr/>
              <p:nvPr/>
            </p:nvSpPr>
            <p:spPr>
              <a:xfrm>
                <a:off x="5310168" y="500042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830852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725575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6" name="グループ化 68"/>
          <p:cNvGrpSpPr/>
          <p:nvPr/>
        </p:nvGrpSpPr>
        <p:grpSpPr>
          <a:xfrm>
            <a:off x="6372200" y="500042"/>
            <a:ext cx="2283826" cy="1413381"/>
            <a:chOff x="6860174" y="500042"/>
            <a:chExt cx="2283826" cy="1413381"/>
          </a:xfrm>
        </p:grpSpPr>
        <p:grpSp>
          <p:nvGrpSpPr>
            <p:cNvPr id="7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9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0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1" name="グループ化 45"/>
            <p:cNvGrpSpPr/>
            <p:nvPr/>
          </p:nvGrpSpPr>
          <p:grpSpPr>
            <a:xfrm>
              <a:off x="6860174" y="1500174"/>
              <a:ext cx="870900" cy="413249"/>
              <a:chOff x="0" y="2256209"/>
              <a:chExt cx="870900" cy="413249"/>
            </a:xfrm>
          </p:grpSpPr>
          <p:sp>
            <p:nvSpPr>
              <p:cNvPr id="62" name="円/楕円 6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円/楕円 64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3" name="グループ化 12"/>
          <p:cNvGrpSpPr/>
          <p:nvPr/>
        </p:nvGrpSpPr>
        <p:grpSpPr>
          <a:xfrm>
            <a:off x="735594" y="527300"/>
            <a:ext cx="2283826" cy="913315"/>
            <a:chOff x="0" y="500042"/>
            <a:chExt cx="2283826" cy="913315"/>
          </a:xfrm>
        </p:grpSpPr>
        <p:grpSp>
          <p:nvGrpSpPr>
            <p:cNvPr id="2" name="グループ化 2"/>
            <p:cNvGrpSpPr/>
            <p:nvPr/>
          </p:nvGrpSpPr>
          <p:grpSpPr>
            <a:xfrm>
              <a:off x="0" y="500042"/>
              <a:ext cx="2283826" cy="413249"/>
              <a:chOff x="0" y="2256209"/>
              <a:chExt cx="2283826" cy="413249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2" name="グループ化 2"/>
            <p:cNvGrpSpPr/>
            <p:nvPr/>
          </p:nvGrpSpPr>
          <p:grpSpPr>
            <a:xfrm>
              <a:off x="0" y="1000108"/>
              <a:ext cx="870900" cy="413249"/>
              <a:chOff x="0" y="2256209"/>
              <a:chExt cx="870900" cy="413249"/>
            </a:xfrm>
          </p:grpSpPr>
          <p:sp>
            <p:nvSpPr>
              <p:cNvPr id="71" name="円/楕円 70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7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-0.29514 0.08194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57" y="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2" grpId="0"/>
      <p:bldP spid="6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905668" y="2352770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５＋６＝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573908" y="234810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11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2"/>
          <p:cNvGrpSpPr/>
          <p:nvPr/>
        </p:nvGrpSpPr>
        <p:grpSpPr>
          <a:xfrm>
            <a:off x="614017" y="500042"/>
            <a:ext cx="2283826" cy="413249"/>
            <a:chOff x="0" y="2256209"/>
            <a:chExt cx="2283826" cy="413249"/>
          </a:xfrm>
        </p:grpSpPr>
        <p:sp>
          <p:nvSpPr>
            <p:cNvPr id="5" name="円/楕円 4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1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円/楕円 19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円/楕円 20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1" name="円/楕円 40"/>
          <p:cNvSpPr/>
          <p:nvPr/>
        </p:nvSpPr>
        <p:spPr>
          <a:xfrm>
            <a:off x="342899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9" name="グループ化 58"/>
          <p:cNvGrpSpPr/>
          <p:nvPr/>
        </p:nvGrpSpPr>
        <p:grpSpPr>
          <a:xfrm>
            <a:off x="3897242" y="500042"/>
            <a:ext cx="1815576" cy="413249"/>
            <a:chOff x="3897242" y="500042"/>
            <a:chExt cx="1815576" cy="413249"/>
          </a:xfrm>
        </p:grpSpPr>
        <p:sp>
          <p:nvSpPr>
            <p:cNvPr id="42" name="円/楕円 41"/>
            <p:cNvSpPr/>
            <p:nvPr/>
          </p:nvSpPr>
          <p:spPr>
            <a:xfrm>
              <a:off x="3897242" y="50004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3" name="グループ化 58"/>
            <p:cNvGrpSpPr/>
            <p:nvPr/>
          </p:nvGrpSpPr>
          <p:grpSpPr>
            <a:xfrm>
              <a:off x="4365492" y="500042"/>
              <a:ext cx="1347326" cy="413249"/>
              <a:chOff x="4365492" y="500042"/>
              <a:chExt cx="1347326" cy="413249"/>
            </a:xfrm>
          </p:grpSpPr>
          <p:sp>
            <p:nvSpPr>
              <p:cNvPr id="43" name="円/楕円 42"/>
              <p:cNvSpPr/>
              <p:nvPr/>
            </p:nvSpPr>
            <p:spPr>
              <a:xfrm>
                <a:off x="4365492" y="500042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6" name="グループ化 58"/>
              <p:cNvGrpSpPr/>
              <p:nvPr/>
            </p:nvGrpSpPr>
            <p:grpSpPr>
              <a:xfrm>
                <a:off x="4837830" y="500042"/>
                <a:ext cx="874988" cy="413249"/>
                <a:chOff x="4837830" y="500042"/>
                <a:chExt cx="874988" cy="413249"/>
              </a:xfrm>
            </p:grpSpPr>
            <p:sp>
              <p:nvSpPr>
                <p:cNvPr id="44" name="円/楕円 43"/>
                <p:cNvSpPr/>
                <p:nvPr/>
              </p:nvSpPr>
              <p:spPr>
                <a:xfrm>
                  <a:off x="4837830" y="500042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5" name="円/楕円 44"/>
                <p:cNvSpPr/>
                <p:nvPr/>
              </p:nvSpPr>
              <p:spPr>
                <a:xfrm>
                  <a:off x="5310168" y="500042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857255" y="4532569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728109" y="4532569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7" name="グループ化 68"/>
          <p:cNvGrpSpPr/>
          <p:nvPr/>
        </p:nvGrpSpPr>
        <p:grpSpPr>
          <a:xfrm>
            <a:off x="6300192" y="500042"/>
            <a:ext cx="2283826" cy="1413381"/>
            <a:chOff x="6860174" y="500042"/>
            <a:chExt cx="2283826" cy="1413381"/>
          </a:xfrm>
        </p:grpSpPr>
        <p:grpSp>
          <p:nvGrpSpPr>
            <p:cNvPr id="9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10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1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sp>
          <p:nvSpPr>
            <p:cNvPr id="62" name="円/楕円 61"/>
            <p:cNvSpPr/>
            <p:nvPr/>
          </p:nvSpPr>
          <p:spPr>
            <a:xfrm>
              <a:off x="6860174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77" name="円/楕円 76"/>
          <p:cNvSpPr/>
          <p:nvPr/>
        </p:nvSpPr>
        <p:spPr>
          <a:xfrm>
            <a:off x="3428992" y="1000108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07407E-6 L -0.10174 -0.0013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87" y="-69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7.40741E-7 L -0.35625 0.07153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12" y="3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2" grpId="0"/>
      <p:bldP spid="63" grpId="0"/>
      <p:bldP spid="7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689453" y="2352770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７＋４＝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492480" y="2352770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11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1" name="円/楕円 40"/>
          <p:cNvSpPr/>
          <p:nvPr/>
        </p:nvSpPr>
        <p:spPr>
          <a:xfrm>
            <a:off x="342899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9" name="グループ化 58"/>
          <p:cNvGrpSpPr/>
          <p:nvPr/>
        </p:nvGrpSpPr>
        <p:grpSpPr>
          <a:xfrm>
            <a:off x="3897242" y="500042"/>
            <a:ext cx="1343238" cy="413249"/>
            <a:chOff x="3897242" y="500042"/>
            <a:chExt cx="1343238" cy="413249"/>
          </a:xfrm>
        </p:grpSpPr>
        <p:sp>
          <p:nvSpPr>
            <p:cNvPr id="42" name="円/楕円 41"/>
            <p:cNvSpPr/>
            <p:nvPr/>
          </p:nvSpPr>
          <p:spPr>
            <a:xfrm>
              <a:off x="3897242" y="50004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3" name="グループ化 58"/>
            <p:cNvGrpSpPr/>
            <p:nvPr/>
          </p:nvGrpSpPr>
          <p:grpSpPr>
            <a:xfrm>
              <a:off x="4365492" y="500042"/>
              <a:ext cx="874988" cy="413249"/>
              <a:chOff x="4365492" y="500042"/>
              <a:chExt cx="874988" cy="413249"/>
            </a:xfrm>
          </p:grpSpPr>
          <p:sp>
            <p:nvSpPr>
              <p:cNvPr id="43" name="円/楕円 42"/>
              <p:cNvSpPr/>
              <p:nvPr/>
            </p:nvSpPr>
            <p:spPr>
              <a:xfrm>
                <a:off x="4365492" y="500042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円/楕円 43"/>
              <p:cNvSpPr/>
              <p:nvPr/>
            </p:nvSpPr>
            <p:spPr>
              <a:xfrm>
                <a:off x="4837830" y="500042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689453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635888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7" name="グループ化 68"/>
          <p:cNvGrpSpPr/>
          <p:nvPr/>
        </p:nvGrpSpPr>
        <p:grpSpPr>
          <a:xfrm>
            <a:off x="6228184" y="500041"/>
            <a:ext cx="2283826" cy="1413381"/>
            <a:chOff x="6860174" y="500042"/>
            <a:chExt cx="2283826" cy="1413381"/>
          </a:xfrm>
        </p:grpSpPr>
        <p:grpSp>
          <p:nvGrpSpPr>
            <p:cNvPr id="9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10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1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sp>
          <p:nvSpPr>
            <p:cNvPr id="62" name="円/楕円 61"/>
            <p:cNvSpPr/>
            <p:nvPr/>
          </p:nvSpPr>
          <p:spPr>
            <a:xfrm>
              <a:off x="6860174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" name="グループ化 5"/>
          <p:cNvGrpSpPr/>
          <p:nvPr/>
        </p:nvGrpSpPr>
        <p:grpSpPr>
          <a:xfrm>
            <a:off x="625712" y="527300"/>
            <a:ext cx="2283826" cy="913315"/>
            <a:chOff x="0" y="500042"/>
            <a:chExt cx="2283826" cy="913315"/>
          </a:xfrm>
        </p:grpSpPr>
        <p:grpSp>
          <p:nvGrpSpPr>
            <p:cNvPr id="2" name="グループ化 2"/>
            <p:cNvGrpSpPr/>
            <p:nvPr/>
          </p:nvGrpSpPr>
          <p:grpSpPr>
            <a:xfrm>
              <a:off x="0" y="500042"/>
              <a:ext cx="2283826" cy="413249"/>
              <a:chOff x="0" y="2256209"/>
              <a:chExt cx="2283826" cy="413249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3" name="グループ化 2"/>
            <p:cNvGrpSpPr/>
            <p:nvPr/>
          </p:nvGrpSpPr>
          <p:grpSpPr>
            <a:xfrm>
              <a:off x="0" y="1000108"/>
              <a:ext cx="870900" cy="413249"/>
              <a:chOff x="0" y="2256209"/>
              <a:chExt cx="870900" cy="413249"/>
            </a:xfrm>
          </p:grpSpPr>
          <p:sp>
            <p:nvSpPr>
              <p:cNvPr id="71" name="円/楕円 70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7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7.40741E-7 L -0.25173 0.08194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87" y="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2" grpId="0"/>
      <p:bldP spid="6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00845" y="2285991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４＋９＝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424338" y="2285991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13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2"/>
          <p:cNvGrpSpPr/>
          <p:nvPr/>
        </p:nvGrpSpPr>
        <p:grpSpPr>
          <a:xfrm>
            <a:off x="539552" y="500042"/>
            <a:ext cx="1811488" cy="413249"/>
            <a:chOff x="0" y="2256209"/>
            <a:chExt cx="1811488" cy="413249"/>
          </a:xfrm>
        </p:grpSpPr>
        <p:sp>
          <p:nvSpPr>
            <p:cNvPr id="5" name="円/楕円 4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1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円/楕円 19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1" name="円/楕円 40"/>
          <p:cNvSpPr/>
          <p:nvPr/>
        </p:nvSpPr>
        <p:spPr>
          <a:xfrm>
            <a:off x="342899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円/楕円 41"/>
          <p:cNvSpPr/>
          <p:nvPr/>
        </p:nvSpPr>
        <p:spPr>
          <a:xfrm>
            <a:off x="389724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円/楕円 42"/>
          <p:cNvSpPr/>
          <p:nvPr/>
        </p:nvSpPr>
        <p:spPr>
          <a:xfrm>
            <a:off x="436549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円/楕円 43"/>
          <p:cNvSpPr/>
          <p:nvPr/>
        </p:nvSpPr>
        <p:spPr>
          <a:xfrm>
            <a:off x="4837830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円/楕円 44"/>
          <p:cNvSpPr/>
          <p:nvPr/>
        </p:nvSpPr>
        <p:spPr>
          <a:xfrm>
            <a:off x="5310168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700845" y="4455229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706552" y="4455229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" name="グループ化 68"/>
          <p:cNvGrpSpPr/>
          <p:nvPr/>
        </p:nvGrpSpPr>
        <p:grpSpPr>
          <a:xfrm>
            <a:off x="6424338" y="500042"/>
            <a:ext cx="2283826" cy="1413381"/>
            <a:chOff x="6860174" y="500042"/>
            <a:chExt cx="2283826" cy="1413381"/>
          </a:xfrm>
        </p:grpSpPr>
        <p:grpSp>
          <p:nvGrpSpPr>
            <p:cNvPr id="6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7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9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0" name="グループ化 45"/>
            <p:cNvGrpSpPr/>
            <p:nvPr/>
          </p:nvGrpSpPr>
          <p:grpSpPr>
            <a:xfrm>
              <a:off x="6860174" y="1500174"/>
              <a:ext cx="1339150" cy="413249"/>
              <a:chOff x="0" y="2256209"/>
              <a:chExt cx="1339150" cy="413249"/>
            </a:xfrm>
          </p:grpSpPr>
          <p:sp>
            <p:nvSpPr>
              <p:cNvPr id="62" name="円/楕円 6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円/楕円 64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6" name="円/楕円 65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1" name="グループ化 58"/>
          <p:cNvGrpSpPr/>
          <p:nvPr/>
        </p:nvGrpSpPr>
        <p:grpSpPr>
          <a:xfrm>
            <a:off x="3428992" y="1000108"/>
            <a:ext cx="1811488" cy="413249"/>
            <a:chOff x="3428992" y="1000108"/>
            <a:chExt cx="1811488" cy="413249"/>
          </a:xfrm>
        </p:grpSpPr>
        <p:sp>
          <p:nvSpPr>
            <p:cNvPr id="77" name="円/楕円 76"/>
            <p:cNvSpPr/>
            <p:nvPr/>
          </p:nvSpPr>
          <p:spPr>
            <a:xfrm>
              <a:off x="3428992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2" name="グループ化 58"/>
            <p:cNvGrpSpPr/>
            <p:nvPr/>
          </p:nvGrpSpPr>
          <p:grpSpPr>
            <a:xfrm>
              <a:off x="3897242" y="1000108"/>
              <a:ext cx="1343238" cy="413249"/>
              <a:chOff x="3897242" y="1000108"/>
              <a:chExt cx="1343238" cy="413249"/>
            </a:xfrm>
          </p:grpSpPr>
          <p:sp>
            <p:nvSpPr>
              <p:cNvPr id="78" name="円/楕円 77"/>
              <p:cNvSpPr/>
              <p:nvPr/>
            </p:nvSpPr>
            <p:spPr>
              <a:xfrm>
                <a:off x="3897242" y="1000108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78"/>
              <p:cNvSpPr/>
              <p:nvPr/>
            </p:nvSpPr>
            <p:spPr>
              <a:xfrm>
                <a:off x="4365492" y="1000108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0" name="円/楕円 79"/>
              <p:cNvSpPr/>
              <p:nvPr/>
            </p:nvSpPr>
            <p:spPr>
              <a:xfrm>
                <a:off x="4837830" y="1000108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07407E-6 L -0.26528 -0.0018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64" y="-93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7.40741E-7 L -0.52622 0.0710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19" y="354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-0.26371 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94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4" grpId="0" animBg="1"/>
      <p:bldP spid="45" grpId="0" animBg="1"/>
      <p:bldP spid="52" grpId="0"/>
      <p:bldP spid="6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27823" y="2352770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６＋６＝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372583" y="2338163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12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1" name="円/楕円 40"/>
          <p:cNvSpPr/>
          <p:nvPr/>
        </p:nvSpPr>
        <p:spPr>
          <a:xfrm>
            <a:off x="342899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円/楕円 41"/>
          <p:cNvSpPr/>
          <p:nvPr/>
        </p:nvSpPr>
        <p:spPr>
          <a:xfrm>
            <a:off x="389724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9" name="グループ化 58"/>
          <p:cNvGrpSpPr/>
          <p:nvPr/>
        </p:nvGrpSpPr>
        <p:grpSpPr>
          <a:xfrm>
            <a:off x="4365492" y="500042"/>
            <a:ext cx="1347326" cy="413249"/>
            <a:chOff x="4365492" y="500042"/>
            <a:chExt cx="1347326" cy="413249"/>
          </a:xfrm>
        </p:grpSpPr>
        <p:sp>
          <p:nvSpPr>
            <p:cNvPr id="43" name="円/楕円 42"/>
            <p:cNvSpPr/>
            <p:nvPr/>
          </p:nvSpPr>
          <p:spPr>
            <a:xfrm>
              <a:off x="4365492" y="50004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3" name="グループ化 58"/>
            <p:cNvGrpSpPr/>
            <p:nvPr/>
          </p:nvGrpSpPr>
          <p:grpSpPr>
            <a:xfrm>
              <a:off x="4837830" y="500042"/>
              <a:ext cx="874988" cy="413249"/>
              <a:chOff x="4837830" y="500042"/>
              <a:chExt cx="874988" cy="413249"/>
            </a:xfrm>
          </p:grpSpPr>
          <p:sp>
            <p:nvSpPr>
              <p:cNvPr id="44" name="円/楕円 43"/>
              <p:cNvSpPr/>
              <p:nvPr/>
            </p:nvSpPr>
            <p:spPr>
              <a:xfrm>
                <a:off x="4837830" y="500042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円/楕円 44"/>
              <p:cNvSpPr/>
              <p:nvPr/>
            </p:nvSpPr>
            <p:spPr>
              <a:xfrm>
                <a:off x="5310168" y="500042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758182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599519" y="442541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6" name="グループ化 68"/>
          <p:cNvGrpSpPr/>
          <p:nvPr/>
        </p:nvGrpSpPr>
        <p:grpSpPr>
          <a:xfrm>
            <a:off x="6228184" y="500042"/>
            <a:ext cx="2283826" cy="1413381"/>
            <a:chOff x="6860174" y="500042"/>
            <a:chExt cx="2283826" cy="1413381"/>
          </a:xfrm>
        </p:grpSpPr>
        <p:grpSp>
          <p:nvGrpSpPr>
            <p:cNvPr id="7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9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0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1" name="グループ化 45"/>
            <p:cNvGrpSpPr/>
            <p:nvPr/>
          </p:nvGrpSpPr>
          <p:grpSpPr>
            <a:xfrm>
              <a:off x="6860174" y="1500174"/>
              <a:ext cx="870900" cy="413249"/>
              <a:chOff x="0" y="2256209"/>
              <a:chExt cx="870900" cy="413249"/>
            </a:xfrm>
          </p:grpSpPr>
          <p:sp>
            <p:nvSpPr>
              <p:cNvPr id="62" name="円/楕円 6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円/楕円 64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2" name="グループ化 11"/>
          <p:cNvGrpSpPr/>
          <p:nvPr/>
        </p:nvGrpSpPr>
        <p:grpSpPr>
          <a:xfrm>
            <a:off x="684301" y="500042"/>
            <a:ext cx="2283826" cy="913315"/>
            <a:chOff x="0" y="500042"/>
            <a:chExt cx="2283826" cy="913315"/>
          </a:xfrm>
        </p:grpSpPr>
        <p:grpSp>
          <p:nvGrpSpPr>
            <p:cNvPr id="2" name="グループ化 2"/>
            <p:cNvGrpSpPr/>
            <p:nvPr/>
          </p:nvGrpSpPr>
          <p:grpSpPr>
            <a:xfrm>
              <a:off x="0" y="500042"/>
              <a:ext cx="2283826" cy="413249"/>
              <a:chOff x="0" y="2256209"/>
              <a:chExt cx="2283826" cy="413249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71" name="円/楕円 70"/>
            <p:cNvSpPr/>
            <p:nvPr/>
          </p:nvSpPr>
          <p:spPr>
            <a:xfrm>
              <a:off x="0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77" name="円/楕円 76"/>
          <p:cNvSpPr/>
          <p:nvPr/>
        </p:nvSpPr>
        <p:spPr>
          <a:xfrm>
            <a:off x="3428992" y="1000108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-0.35035 0.0715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17" y="3565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07407E-6 L -0.09392 -0.00139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05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2" grpId="0"/>
      <p:bldP spid="63" grpId="0"/>
      <p:bldP spid="7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659652" y="2352770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９＋５＝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427018" y="228133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14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" name="グループ化 39"/>
          <p:cNvGrpSpPr/>
          <p:nvPr/>
        </p:nvGrpSpPr>
        <p:grpSpPr>
          <a:xfrm>
            <a:off x="3558588" y="500041"/>
            <a:ext cx="1811488" cy="413249"/>
            <a:chOff x="0" y="2256209"/>
            <a:chExt cx="1811488" cy="413249"/>
          </a:xfrm>
        </p:grpSpPr>
        <p:sp>
          <p:nvSpPr>
            <p:cNvPr id="41" name="円/楕円 40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43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669575" y="4435351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500430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6" name="グループ化 68"/>
          <p:cNvGrpSpPr/>
          <p:nvPr/>
        </p:nvGrpSpPr>
        <p:grpSpPr>
          <a:xfrm>
            <a:off x="6275041" y="500041"/>
            <a:ext cx="2283826" cy="1413381"/>
            <a:chOff x="6860174" y="500042"/>
            <a:chExt cx="2283826" cy="1413381"/>
          </a:xfrm>
        </p:grpSpPr>
        <p:grpSp>
          <p:nvGrpSpPr>
            <p:cNvPr id="7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9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0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1" name="グループ化 45"/>
            <p:cNvGrpSpPr/>
            <p:nvPr/>
          </p:nvGrpSpPr>
          <p:grpSpPr>
            <a:xfrm>
              <a:off x="6860174" y="1500174"/>
              <a:ext cx="1811488" cy="413249"/>
              <a:chOff x="0" y="2256209"/>
              <a:chExt cx="1811488" cy="413249"/>
            </a:xfrm>
          </p:grpSpPr>
          <p:sp>
            <p:nvSpPr>
              <p:cNvPr id="62" name="円/楕円 6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円/楕円 64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6" name="円/楕円 65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7" name="円/楕円 66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3" name="グループ化 12"/>
          <p:cNvGrpSpPr/>
          <p:nvPr/>
        </p:nvGrpSpPr>
        <p:grpSpPr>
          <a:xfrm>
            <a:off x="659652" y="456633"/>
            <a:ext cx="2283826" cy="913315"/>
            <a:chOff x="0" y="500042"/>
            <a:chExt cx="2283826" cy="913315"/>
          </a:xfrm>
        </p:grpSpPr>
        <p:grpSp>
          <p:nvGrpSpPr>
            <p:cNvPr id="2" name="グループ化 2"/>
            <p:cNvGrpSpPr/>
            <p:nvPr/>
          </p:nvGrpSpPr>
          <p:grpSpPr>
            <a:xfrm>
              <a:off x="0" y="500042"/>
              <a:ext cx="2283826" cy="413249"/>
              <a:chOff x="0" y="2256209"/>
              <a:chExt cx="2283826" cy="413249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2" name="グループ化 2"/>
            <p:cNvGrpSpPr/>
            <p:nvPr/>
          </p:nvGrpSpPr>
          <p:grpSpPr>
            <a:xfrm>
              <a:off x="0" y="1000108"/>
              <a:ext cx="1811488" cy="413249"/>
              <a:chOff x="0" y="2256209"/>
              <a:chExt cx="1811488" cy="413249"/>
            </a:xfrm>
          </p:grpSpPr>
          <p:sp>
            <p:nvSpPr>
              <p:cNvPr id="71" name="円/楕円 70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7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円/楕円 7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4" name="円/楕円 73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80" name="円/楕円 79"/>
          <p:cNvSpPr/>
          <p:nvPr/>
        </p:nvSpPr>
        <p:spPr>
          <a:xfrm>
            <a:off x="5462694" y="475327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0.01018 L -0.31631 0.0752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16" y="3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2" grpId="0"/>
      <p:bldP spid="63" grpId="0"/>
      <p:bldP spid="8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669575" y="2352770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３＋９＝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357330" y="235617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12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2"/>
          <p:cNvGrpSpPr/>
          <p:nvPr/>
        </p:nvGrpSpPr>
        <p:grpSpPr>
          <a:xfrm>
            <a:off x="701979" y="504503"/>
            <a:ext cx="1339150" cy="413249"/>
            <a:chOff x="0" y="2256209"/>
            <a:chExt cx="1339150" cy="413249"/>
          </a:xfrm>
        </p:grpSpPr>
        <p:sp>
          <p:nvSpPr>
            <p:cNvPr id="5" name="円/楕円 4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1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1" name="円/楕円 40"/>
          <p:cNvSpPr/>
          <p:nvPr/>
        </p:nvSpPr>
        <p:spPr>
          <a:xfrm>
            <a:off x="342899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円/楕円 41"/>
          <p:cNvSpPr/>
          <p:nvPr/>
        </p:nvSpPr>
        <p:spPr>
          <a:xfrm>
            <a:off x="389724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円/楕円 42"/>
          <p:cNvSpPr/>
          <p:nvPr/>
        </p:nvSpPr>
        <p:spPr>
          <a:xfrm>
            <a:off x="436549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円/楕円 43"/>
          <p:cNvSpPr/>
          <p:nvPr/>
        </p:nvSpPr>
        <p:spPr>
          <a:xfrm>
            <a:off x="4837830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円/楕円 44"/>
          <p:cNvSpPr/>
          <p:nvPr/>
        </p:nvSpPr>
        <p:spPr>
          <a:xfrm>
            <a:off x="5310168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669575" y="4509120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630317" y="4509120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" name="グループ化 68"/>
          <p:cNvGrpSpPr/>
          <p:nvPr/>
        </p:nvGrpSpPr>
        <p:grpSpPr>
          <a:xfrm>
            <a:off x="6357330" y="500041"/>
            <a:ext cx="2283826" cy="1413381"/>
            <a:chOff x="6860174" y="500042"/>
            <a:chExt cx="2283826" cy="1413381"/>
          </a:xfrm>
        </p:grpSpPr>
        <p:grpSp>
          <p:nvGrpSpPr>
            <p:cNvPr id="6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7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9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0" name="グループ化 45"/>
            <p:cNvGrpSpPr/>
            <p:nvPr/>
          </p:nvGrpSpPr>
          <p:grpSpPr>
            <a:xfrm>
              <a:off x="6860174" y="1500174"/>
              <a:ext cx="870900" cy="413249"/>
              <a:chOff x="0" y="2256209"/>
              <a:chExt cx="870900" cy="413249"/>
            </a:xfrm>
          </p:grpSpPr>
          <p:sp>
            <p:nvSpPr>
              <p:cNvPr id="62" name="円/楕円 6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円/楕円 64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1" name="グループ化 58"/>
          <p:cNvGrpSpPr/>
          <p:nvPr/>
        </p:nvGrpSpPr>
        <p:grpSpPr>
          <a:xfrm>
            <a:off x="3428992" y="1000108"/>
            <a:ext cx="1811488" cy="413249"/>
            <a:chOff x="3428992" y="1000108"/>
            <a:chExt cx="1811488" cy="413249"/>
          </a:xfrm>
        </p:grpSpPr>
        <p:sp>
          <p:nvSpPr>
            <p:cNvPr id="77" name="円/楕円 76"/>
            <p:cNvSpPr/>
            <p:nvPr/>
          </p:nvSpPr>
          <p:spPr>
            <a:xfrm>
              <a:off x="3428992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2" name="グループ化 58"/>
            <p:cNvGrpSpPr/>
            <p:nvPr/>
          </p:nvGrpSpPr>
          <p:grpSpPr>
            <a:xfrm>
              <a:off x="3897242" y="1000108"/>
              <a:ext cx="1343238" cy="413249"/>
              <a:chOff x="3897242" y="1000108"/>
              <a:chExt cx="1343238" cy="413249"/>
            </a:xfrm>
          </p:grpSpPr>
          <p:sp>
            <p:nvSpPr>
              <p:cNvPr id="78" name="円/楕円 77"/>
              <p:cNvSpPr/>
              <p:nvPr/>
            </p:nvSpPr>
            <p:spPr>
              <a:xfrm>
                <a:off x="3897242" y="1000108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78"/>
              <p:cNvSpPr/>
              <p:nvPr/>
            </p:nvSpPr>
            <p:spPr>
              <a:xfrm>
                <a:off x="4365492" y="1000108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0" name="円/楕円 79"/>
              <p:cNvSpPr/>
              <p:nvPr/>
            </p:nvSpPr>
            <p:spPr>
              <a:xfrm>
                <a:off x="4837830" y="1000108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07407E-6 L -0.2507 -0.0013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35" y="-69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7.40741E-7 L -0.50434 0.07153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226" y="3565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-0.24653 7.40741E-7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26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7.40741E-7 L -0.2467 -0.0020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44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3" grpId="0" animBg="1"/>
      <p:bldP spid="44" grpId="0" animBg="1"/>
      <p:bldP spid="45" grpId="0" animBg="1"/>
      <p:bldP spid="52" grpId="0"/>
      <p:bldP spid="6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34314" y="2380800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６＋５＝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357330" y="233739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11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1" name="円/楕円 40"/>
          <p:cNvSpPr/>
          <p:nvPr/>
        </p:nvSpPr>
        <p:spPr>
          <a:xfrm>
            <a:off x="342899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9" name="グループ化 58"/>
          <p:cNvGrpSpPr/>
          <p:nvPr/>
        </p:nvGrpSpPr>
        <p:grpSpPr>
          <a:xfrm>
            <a:off x="3897242" y="500042"/>
            <a:ext cx="1815576" cy="413249"/>
            <a:chOff x="3897242" y="500042"/>
            <a:chExt cx="1815576" cy="413249"/>
          </a:xfrm>
        </p:grpSpPr>
        <p:sp>
          <p:nvSpPr>
            <p:cNvPr id="42" name="円/楕円 41"/>
            <p:cNvSpPr/>
            <p:nvPr/>
          </p:nvSpPr>
          <p:spPr>
            <a:xfrm>
              <a:off x="3897242" y="50004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3" name="グループ化 58"/>
            <p:cNvGrpSpPr/>
            <p:nvPr/>
          </p:nvGrpSpPr>
          <p:grpSpPr>
            <a:xfrm>
              <a:off x="4365492" y="500042"/>
              <a:ext cx="1347326" cy="413249"/>
              <a:chOff x="4365492" y="500042"/>
              <a:chExt cx="1347326" cy="413249"/>
            </a:xfrm>
          </p:grpSpPr>
          <p:sp>
            <p:nvSpPr>
              <p:cNvPr id="43" name="円/楕円 42"/>
              <p:cNvSpPr/>
              <p:nvPr/>
            </p:nvSpPr>
            <p:spPr>
              <a:xfrm>
                <a:off x="4365492" y="500042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6" name="グループ化 58"/>
              <p:cNvGrpSpPr/>
              <p:nvPr/>
            </p:nvGrpSpPr>
            <p:grpSpPr>
              <a:xfrm>
                <a:off x="4837830" y="500042"/>
                <a:ext cx="874988" cy="413249"/>
                <a:chOff x="4837830" y="500042"/>
                <a:chExt cx="874988" cy="413249"/>
              </a:xfrm>
            </p:grpSpPr>
            <p:sp>
              <p:nvSpPr>
                <p:cNvPr id="44" name="円/楕円 43"/>
                <p:cNvSpPr/>
                <p:nvPr/>
              </p:nvSpPr>
              <p:spPr>
                <a:xfrm>
                  <a:off x="4837830" y="500042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5" name="円/楕円 44"/>
                <p:cNvSpPr/>
                <p:nvPr/>
              </p:nvSpPr>
              <p:spPr>
                <a:xfrm>
                  <a:off x="5310168" y="500042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629800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608397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7" name="グループ化 68"/>
          <p:cNvGrpSpPr/>
          <p:nvPr/>
        </p:nvGrpSpPr>
        <p:grpSpPr>
          <a:xfrm>
            <a:off x="6228184" y="500042"/>
            <a:ext cx="2283826" cy="1413381"/>
            <a:chOff x="6860174" y="500042"/>
            <a:chExt cx="2283826" cy="1413381"/>
          </a:xfrm>
        </p:grpSpPr>
        <p:grpSp>
          <p:nvGrpSpPr>
            <p:cNvPr id="9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10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1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sp>
          <p:nvSpPr>
            <p:cNvPr id="62" name="円/楕円 61"/>
            <p:cNvSpPr/>
            <p:nvPr/>
          </p:nvSpPr>
          <p:spPr>
            <a:xfrm>
              <a:off x="6860174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2" name="グループ化 11"/>
          <p:cNvGrpSpPr/>
          <p:nvPr/>
        </p:nvGrpSpPr>
        <p:grpSpPr>
          <a:xfrm>
            <a:off x="629800" y="500042"/>
            <a:ext cx="2283826" cy="913315"/>
            <a:chOff x="0" y="500042"/>
            <a:chExt cx="2283826" cy="913315"/>
          </a:xfrm>
        </p:grpSpPr>
        <p:grpSp>
          <p:nvGrpSpPr>
            <p:cNvPr id="2" name="グループ化 2"/>
            <p:cNvGrpSpPr/>
            <p:nvPr/>
          </p:nvGrpSpPr>
          <p:grpSpPr>
            <a:xfrm>
              <a:off x="0" y="500042"/>
              <a:ext cx="2283826" cy="413249"/>
              <a:chOff x="0" y="2256209"/>
              <a:chExt cx="2283826" cy="413249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71" name="円/楕円 70"/>
            <p:cNvSpPr/>
            <p:nvPr/>
          </p:nvSpPr>
          <p:spPr>
            <a:xfrm>
              <a:off x="0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7.40741E-7 L -0.31024 0.0715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21" y="3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2" grpId="0"/>
      <p:bldP spid="6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669575" y="2417513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２＋９＝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357330" y="2417513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11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2"/>
          <p:cNvGrpSpPr/>
          <p:nvPr/>
        </p:nvGrpSpPr>
        <p:grpSpPr>
          <a:xfrm>
            <a:off x="611560" y="500042"/>
            <a:ext cx="870900" cy="413249"/>
            <a:chOff x="0" y="2256209"/>
            <a:chExt cx="870900" cy="413249"/>
          </a:xfrm>
        </p:grpSpPr>
        <p:sp>
          <p:nvSpPr>
            <p:cNvPr id="5" name="円/楕円 4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0" name="グループ化 59"/>
          <p:cNvGrpSpPr/>
          <p:nvPr/>
        </p:nvGrpSpPr>
        <p:grpSpPr>
          <a:xfrm>
            <a:off x="3428992" y="500042"/>
            <a:ext cx="2283826" cy="413249"/>
            <a:chOff x="3428992" y="500042"/>
            <a:chExt cx="2283826" cy="413249"/>
          </a:xfrm>
        </p:grpSpPr>
        <p:sp>
          <p:nvSpPr>
            <p:cNvPr id="41" name="円/楕円 40"/>
            <p:cNvSpPr/>
            <p:nvPr/>
          </p:nvSpPr>
          <p:spPr>
            <a:xfrm>
              <a:off x="3428992" y="50004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/>
          </p:nvSpPr>
          <p:spPr>
            <a:xfrm>
              <a:off x="3897242" y="50004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/>
          </p:nvSpPr>
          <p:spPr>
            <a:xfrm>
              <a:off x="4365492" y="50004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43"/>
            <p:cNvSpPr/>
            <p:nvPr/>
          </p:nvSpPr>
          <p:spPr>
            <a:xfrm>
              <a:off x="4837830" y="50004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44"/>
            <p:cNvSpPr/>
            <p:nvPr/>
          </p:nvSpPr>
          <p:spPr>
            <a:xfrm>
              <a:off x="5310168" y="50004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611560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607603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" name="グループ化 68"/>
          <p:cNvGrpSpPr/>
          <p:nvPr/>
        </p:nvGrpSpPr>
        <p:grpSpPr>
          <a:xfrm>
            <a:off x="6357330" y="500042"/>
            <a:ext cx="2283826" cy="1413381"/>
            <a:chOff x="6860174" y="500042"/>
            <a:chExt cx="2283826" cy="1413381"/>
          </a:xfrm>
        </p:grpSpPr>
        <p:grpSp>
          <p:nvGrpSpPr>
            <p:cNvPr id="6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7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9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sp>
          <p:nvSpPr>
            <p:cNvPr id="62" name="円/楕円 61"/>
            <p:cNvSpPr/>
            <p:nvPr/>
          </p:nvSpPr>
          <p:spPr>
            <a:xfrm>
              <a:off x="6860174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1" name="グループ化 60"/>
          <p:cNvGrpSpPr/>
          <p:nvPr/>
        </p:nvGrpSpPr>
        <p:grpSpPr>
          <a:xfrm>
            <a:off x="3428992" y="1000108"/>
            <a:ext cx="1339150" cy="413249"/>
            <a:chOff x="3428992" y="1000108"/>
            <a:chExt cx="1339150" cy="413249"/>
          </a:xfrm>
        </p:grpSpPr>
        <p:sp>
          <p:nvSpPr>
            <p:cNvPr id="77" name="円/楕円 76"/>
            <p:cNvSpPr/>
            <p:nvPr/>
          </p:nvSpPr>
          <p:spPr>
            <a:xfrm>
              <a:off x="3428992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8" name="円/楕円 77"/>
            <p:cNvSpPr/>
            <p:nvPr/>
          </p:nvSpPr>
          <p:spPr>
            <a:xfrm>
              <a:off x="3897242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9" name="円/楕円 78"/>
            <p:cNvSpPr/>
            <p:nvPr/>
          </p:nvSpPr>
          <p:spPr>
            <a:xfrm>
              <a:off x="4365492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80" name="円/楕円 79"/>
          <p:cNvSpPr/>
          <p:nvPr/>
        </p:nvSpPr>
        <p:spPr>
          <a:xfrm>
            <a:off x="4837830" y="1000108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7.40741E-7 L -0.30452 0.0715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26" y="3565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07407E-6 L -0.20816 -0.075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17" y="-3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2" grpId="0"/>
      <p:bldP spid="6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61546" y="2407569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５＋８＝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440242" y="2407569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13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2"/>
          <p:cNvGrpSpPr/>
          <p:nvPr/>
        </p:nvGrpSpPr>
        <p:grpSpPr>
          <a:xfrm>
            <a:off x="501128" y="497082"/>
            <a:ext cx="2283826" cy="413249"/>
            <a:chOff x="0" y="2256209"/>
            <a:chExt cx="2283826" cy="413249"/>
          </a:xfrm>
        </p:grpSpPr>
        <p:sp>
          <p:nvSpPr>
            <p:cNvPr id="5" name="円/楕円 4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1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円/楕円 19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円/楕円 20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1" name="円/楕円 40"/>
          <p:cNvSpPr/>
          <p:nvPr/>
        </p:nvSpPr>
        <p:spPr>
          <a:xfrm>
            <a:off x="342899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円/楕円 41"/>
          <p:cNvSpPr/>
          <p:nvPr/>
        </p:nvSpPr>
        <p:spPr>
          <a:xfrm>
            <a:off x="389724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円/楕円 42"/>
          <p:cNvSpPr/>
          <p:nvPr/>
        </p:nvSpPr>
        <p:spPr>
          <a:xfrm>
            <a:off x="436549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9" name="グループ化 58"/>
          <p:cNvGrpSpPr/>
          <p:nvPr/>
        </p:nvGrpSpPr>
        <p:grpSpPr>
          <a:xfrm>
            <a:off x="4837830" y="500042"/>
            <a:ext cx="874988" cy="413249"/>
            <a:chOff x="4837830" y="500042"/>
            <a:chExt cx="874988" cy="413249"/>
          </a:xfrm>
        </p:grpSpPr>
        <p:sp>
          <p:nvSpPr>
            <p:cNvPr id="44" name="円/楕円 43"/>
            <p:cNvSpPr/>
            <p:nvPr/>
          </p:nvSpPr>
          <p:spPr>
            <a:xfrm>
              <a:off x="4837830" y="50004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44"/>
            <p:cNvSpPr/>
            <p:nvPr/>
          </p:nvSpPr>
          <p:spPr>
            <a:xfrm>
              <a:off x="5310168" y="50004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717204" y="4455229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630317" y="4455229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" name="グループ化 68"/>
          <p:cNvGrpSpPr/>
          <p:nvPr/>
        </p:nvGrpSpPr>
        <p:grpSpPr>
          <a:xfrm>
            <a:off x="6372200" y="497082"/>
            <a:ext cx="2283826" cy="1413381"/>
            <a:chOff x="6860174" y="500042"/>
            <a:chExt cx="2283826" cy="1413381"/>
          </a:xfrm>
        </p:grpSpPr>
        <p:grpSp>
          <p:nvGrpSpPr>
            <p:cNvPr id="6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7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9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0" name="グループ化 45"/>
            <p:cNvGrpSpPr/>
            <p:nvPr/>
          </p:nvGrpSpPr>
          <p:grpSpPr>
            <a:xfrm>
              <a:off x="6860174" y="1500174"/>
              <a:ext cx="1339150" cy="413249"/>
              <a:chOff x="0" y="2256209"/>
              <a:chExt cx="1339150" cy="413249"/>
            </a:xfrm>
          </p:grpSpPr>
          <p:sp>
            <p:nvSpPr>
              <p:cNvPr id="62" name="円/楕円 6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円/楕円 64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6" name="円/楕円 65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1" name="グループ化 58"/>
          <p:cNvGrpSpPr/>
          <p:nvPr/>
        </p:nvGrpSpPr>
        <p:grpSpPr>
          <a:xfrm>
            <a:off x="3428992" y="1000108"/>
            <a:ext cx="1339150" cy="413249"/>
            <a:chOff x="3428992" y="1000108"/>
            <a:chExt cx="1339150" cy="413249"/>
          </a:xfrm>
        </p:grpSpPr>
        <p:sp>
          <p:nvSpPr>
            <p:cNvPr id="77" name="円/楕円 76"/>
            <p:cNvSpPr/>
            <p:nvPr/>
          </p:nvSpPr>
          <p:spPr>
            <a:xfrm>
              <a:off x="3428992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2" name="グループ化 58"/>
            <p:cNvGrpSpPr/>
            <p:nvPr/>
          </p:nvGrpSpPr>
          <p:grpSpPr>
            <a:xfrm>
              <a:off x="3897242" y="1000108"/>
              <a:ext cx="870900" cy="413249"/>
              <a:chOff x="3897242" y="1000108"/>
              <a:chExt cx="870900" cy="413249"/>
            </a:xfrm>
          </p:grpSpPr>
          <p:sp>
            <p:nvSpPr>
              <p:cNvPr id="78" name="円/楕円 77"/>
              <p:cNvSpPr/>
              <p:nvPr/>
            </p:nvSpPr>
            <p:spPr>
              <a:xfrm>
                <a:off x="3897242" y="1000108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78"/>
              <p:cNvSpPr/>
              <p:nvPr/>
            </p:nvSpPr>
            <p:spPr>
              <a:xfrm>
                <a:off x="4365492" y="1000108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57 4.07407E-6 L -0.21597 -0.0013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83" y="-69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7.40741E-7 L -0.47847 0.07153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24" y="3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2" grpId="0"/>
      <p:bldP spid="6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868719" y="2352770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４＋７＝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573908" y="228133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11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2"/>
          <p:cNvGrpSpPr/>
          <p:nvPr/>
        </p:nvGrpSpPr>
        <p:grpSpPr>
          <a:xfrm>
            <a:off x="676916" y="493970"/>
            <a:ext cx="1811488" cy="413249"/>
            <a:chOff x="0" y="2256209"/>
            <a:chExt cx="1811488" cy="413249"/>
          </a:xfrm>
        </p:grpSpPr>
        <p:sp>
          <p:nvSpPr>
            <p:cNvPr id="5" name="円/楕円 4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1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円/楕円 19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1" name="円/楕円 40"/>
          <p:cNvSpPr/>
          <p:nvPr/>
        </p:nvSpPr>
        <p:spPr>
          <a:xfrm>
            <a:off x="342899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0" name="グループ化 39"/>
          <p:cNvGrpSpPr/>
          <p:nvPr/>
        </p:nvGrpSpPr>
        <p:grpSpPr>
          <a:xfrm>
            <a:off x="3897242" y="500042"/>
            <a:ext cx="1815576" cy="413249"/>
            <a:chOff x="3897242" y="500042"/>
            <a:chExt cx="1815576" cy="413249"/>
          </a:xfrm>
        </p:grpSpPr>
        <p:sp>
          <p:nvSpPr>
            <p:cNvPr id="42" name="円/楕円 41"/>
            <p:cNvSpPr/>
            <p:nvPr/>
          </p:nvSpPr>
          <p:spPr>
            <a:xfrm>
              <a:off x="3897242" y="50004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/>
          </p:nvSpPr>
          <p:spPr>
            <a:xfrm>
              <a:off x="4365492" y="50004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43"/>
            <p:cNvSpPr/>
            <p:nvPr/>
          </p:nvSpPr>
          <p:spPr>
            <a:xfrm>
              <a:off x="4837830" y="50004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44"/>
            <p:cNvSpPr/>
            <p:nvPr/>
          </p:nvSpPr>
          <p:spPr>
            <a:xfrm>
              <a:off x="5310168" y="50004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868719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673858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" name="グループ化 68"/>
          <p:cNvGrpSpPr/>
          <p:nvPr/>
        </p:nvGrpSpPr>
        <p:grpSpPr>
          <a:xfrm>
            <a:off x="6300192" y="503754"/>
            <a:ext cx="2283826" cy="1413381"/>
            <a:chOff x="6860174" y="500042"/>
            <a:chExt cx="2283826" cy="1413381"/>
          </a:xfrm>
        </p:grpSpPr>
        <p:grpSp>
          <p:nvGrpSpPr>
            <p:cNvPr id="6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7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9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sp>
          <p:nvSpPr>
            <p:cNvPr id="62" name="円/楕円 61"/>
            <p:cNvSpPr/>
            <p:nvPr/>
          </p:nvSpPr>
          <p:spPr>
            <a:xfrm>
              <a:off x="6860174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9" name="グループ化 58"/>
          <p:cNvGrpSpPr/>
          <p:nvPr/>
        </p:nvGrpSpPr>
        <p:grpSpPr>
          <a:xfrm>
            <a:off x="3428992" y="1000108"/>
            <a:ext cx="870900" cy="413249"/>
            <a:chOff x="3428992" y="1000108"/>
            <a:chExt cx="870900" cy="413249"/>
          </a:xfrm>
        </p:grpSpPr>
        <p:sp>
          <p:nvSpPr>
            <p:cNvPr id="77" name="円/楕円 76"/>
            <p:cNvSpPr/>
            <p:nvPr/>
          </p:nvSpPr>
          <p:spPr>
            <a:xfrm>
              <a:off x="3428992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8" name="円/楕円 77"/>
            <p:cNvSpPr/>
            <p:nvPr/>
          </p:nvSpPr>
          <p:spPr>
            <a:xfrm>
              <a:off x="3897242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7.40741E-7 L -0.35625 0.0715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12" y="3565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11944 -0.03241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72" y="-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2" grpId="0"/>
      <p:bldP spid="6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573948" y="2349661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５＋７＝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227470" y="2348714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12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2"/>
          <p:cNvGrpSpPr/>
          <p:nvPr/>
        </p:nvGrpSpPr>
        <p:grpSpPr>
          <a:xfrm>
            <a:off x="532989" y="500042"/>
            <a:ext cx="2283826" cy="413249"/>
            <a:chOff x="0" y="2256209"/>
            <a:chExt cx="2283826" cy="413249"/>
          </a:xfrm>
        </p:grpSpPr>
        <p:sp>
          <p:nvSpPr>
            <p:cNvPr id="5" name="円/楕円 4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1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円/楕円 19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円/楕円 20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1" name="円/楕円 40"/>
          <p:cNvSpPr/>
          <p:nvPr/>
        </p:nvSpPr>
        <p:spPr>
          <a:xfrm>
            <a:off x="342899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円/楕円 41"/>
          <p:cNvSpPr/>
          <p:nvPr/>
        </p:nvSpPr>
        <p:spPr>
          <a:xfrm>
            <a:off x="389724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9" name="グループ化 58"/>
          <p:cNvGrpSpPr/>
          <p:nvPr/>
        </p:nvGrpSpPr>
        <p:grpSpPr>
          <a:xfrm>
            <a:off x="4365492" y="500042"/>
            <a:ext cx="1347326" cy="413249"/>
            <a:chOff x="4365492" y="500042"/>
            <a:chExt cx="1347326" cy="413249"/>
          </a:xfrm>
        </p:grpSpPr>
        <p:sp>
          <p:nvSpPr>
            <p:cNvPr id="43" name="円/楕円 42"/>
            <p:cNvSpPr/>
            <p:nvPr/>
          </p:nvSpPr>
          <p:spPr>
            <a:xfrm>
              <a:off x="4365492" y="50004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3" name="グループ化 58"/>
            <p:cNvGrpSpPr/>
            <p:nvPr/>
          </p:nvGrpSpPr>
          <p:grpSpPr>
            <a:xfrm>
              <a:off x="4837830" y="500042"/>
              <a:ext cx="874988" cy="413249"/>
              <a:chOff x="4837830" y="500042"/>
              <a:chExt cx="874988" cy="413249"/>
            </a:xfrm>
          </p:grpSpPr>
          <p:sp>
            <p:nvSpPr>
              <p:cNvPr id="44" name="円/楕円 43"/>
              <p:cNvSpPr/>
              <p:nvPr/>
            </p:nvSpPr>
            <p:spPr>
              <a:xfrm>
                <a:off x="4837830" y="500042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円/楕円 44"/>
              <p:cNvSpPr/>
              <p:nvPr/>
            </p:nvSpPr>
            <p:spPr>
              <a:xfrm>
                <a:off x="5310168" y="500042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503171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607603" y="4435351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6" name="グループ化 68"/>
          <p:cNvGrpSpPr/>
          <p:nvPr/>
        </p:nvGrpSpPr>
        <p:grpSpPr>
          <a:xfrm>
            <a:off x="6227470" y="500042"/>
            <a:ext cx="2283826" cy="1413381"/>
            <a:chOff x="6860174" y="500042"/>
            <a:chExt cx="2283826" cy="1413381"/>
          </a:xfrm>
        </p:grpSpPr>
        <p:grpSp>
          <p:nvGrpSpPr>
            <p:cNvPr id="7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9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0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1" name="グループ化 45"/>
            <p:cNvGrpSpPr/>
            <p:nvPr/>
          </p:nvGrpSpPr>
          <p:grpSpPr>
            <a:xfrm>
              <a:off x="6860174" y="1500174"/>
              <a:ext cx="870900" cy="413249"/>
              <a:chOff x="0" y="2256209"/>
              <a:chExt cx="870900" cy="413249"/>
            </a:xfrm>
          </p:grpSpPr>
          <p:sp>
            <p:nvSpPr>
              <p:cNvPr id="62" name="円/楕円 6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円/楕円 64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2" name="グループ化 58"/>
          <p:cNvGrpSpPr/>
          <p:nvPr/>
        </p:nvGrpSpPr>
        <p:grpSpPr>
          <a:xfrm>
            <a:off x="3428992" y="1000108"/>
            <a:ext cx="870900" cy="413249"/>
            <a:chOff x="3428992" y="1000108"/>
            <a:chExt cx="870900" cy="413249"/>
          </a:xfrm>
        </p:grpSpPr>
        <p:sp>
          <p:nvSpPr>
            <p:cNvPr id="77" name="円/楕円 76"/>
            <p:cNvSpPr/>
            <p:nvPr/>
          </p:nvSpPr>
          <p:spPr>
            <a:xfrm>
              <a:off x="3428992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8" name="円/楕円 77"/>
            <p:cNvSpPr/>
            <p:nvPr/>
          </p:nvSpPr>
          <p:spPr>
            <a:xfrm>
              <a:off x="3897242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42 4.07407E-6 L -0.16615 -0.0013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78" y="-69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-0.42118 0.07153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59" y="3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2" grpId="0"/>
      <p:bldP spid="6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668049" y="2352770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４＋８＝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427018" y="228133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12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2"/>
          <p:cNvGrpSpPr/>
          <p:nvPr/>
        </p:nvGrpSpPr>
        <p:grpSpPr>
          <a:xfrm>
            <a:off x="539552" y="500042"/>
            <a:ext cx="1811488" cy="413249"/>
            <a:chOff x="0" y="2256209"/>
            <a:chExt cx="1811488" cy="413249"/>
          </a:xfrm>
        </p:grpSpPr>
        <p:sp>
          <p:nvSpPr>
            <p:cNvPr id="5" name="円/楕円 4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1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円/楕円 19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1" name="円/楕円 40"/>
          <p:cNvSpPr/>
          <p:nvPr/>
        </p:nvSpPr>
        <p:spPr>
          <a:xfrm>
            <a:off x="342899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円/楕円 41"/>
          <p:cNvSpPr/>
          <p:nvPr/>
        </p:nvSpPr>
        <p:spPr>
          <a:xfrm>
            <a:off x="389724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円/楕円 42"/>
          <p:cNvSpPr/>
          <p:nvPr/>
        </p:nvSpPr>
        <p:spPr>
          <a:xfrm>
            <a:off x="436549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円/楕円 43"/>
          <p:cNvSpPr/>
          <p:nvPr/>
        </p:nvSpPr>
        <p:spPr>
          <a:xfrm>
            <a:off x="4837830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円/楕円 44"/>
          <p:cNvSpPr/>
          <p:nvPr/>
        </p:nvSpPr>
        <p:spPr>
          <a:xfrm>
            <a:off x="5310168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565122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585992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" name="グループ化 68"/>
          <p:cNvGrpSpPr/>
          <p:nvPr/>
        </p:nvGrpSpPr>
        <p:grpSpPr>
          <a:xfrm>
            <a:off x="6372200" y="500042"/>
            <a:ext cx="2283826" cy="1413381"/>
            <a:chOff x="6860174" y="500042"/>
            <a:chExt cx="2283826" cy="1413381"/>
          </a:xfrm>
        </p:grpSpPr>
        <p:grpSp>
          <p:nvGrpSpPr>
            <p:cNvPr id="6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7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9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0" name="グループ化 45"/>
            <p:cNvGrpSpPr/>
            <p:nvPr/>
          </p:nvGrpSpPr>
          <p:grpSpPr>
            <a:xfrm>
              <a:off x="6860174" y="1500174"/>
              <a:ext cx="870900" cy="413249"/>
              <a:chOff x="0" y="2256209"/>
              <a:chExt cx="870900" cy="413249"/>
            </a:xfrm>
          </p:grpSpPr>
          <p:sp>
            <p:nvSpPr>
              <p:cNvPr id="62" name="円/楕円 6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円/楕円 64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1" name="グループ化 58"/>
          <p:cNvGrpSpPr/>
          <p:nvPr/>
        </p:nvGrpSpPr>
        <p:grpSpPr>
          <a:xfrm>
            <a:off x="3428992" y="1000108"/>
            <a:ext cx="1339150" cy="413249"/>
            <a:chOff x="3428992" y="1000108"/>
            <a:chExt cx="1339150" cy="413249"/>
          </a:xfrm>
        </p:grpSpPr>
        <p:sp>
          <p:nvSpPr>
            <p:cNvPr id="77" name="円/楕円 76"/>
            <p:cNvSpPr/>
            <p:nvPr/>
          </p:nvSpPr>
          <p:spPr>
            <a:xfrm>
              <a:off x="3428992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2" name="グループ化 58"/>
            <p:cNvGrpSpPr/>
            <p:nvPr/>
          </p:nvGrpSpPr>
          <p:grpSpPr>
            <a:xfrm>
              <a:off x="3897242" y="1000108"/>
              <a:ext cx="870900" cy="413249"/>
              <a:chOff x="3897242" y="1000108"/>
              <a:chExt cx="870900" cy="413249"/>
            </a:xfrm>
          </p:grpSpPr>
          <p:sp>
            <p:nvSpPr>
              <p:cNvPr id="78" name="円/楕円 77"/>
              <p:cNvSpPr/>
              <p:nvPr/>
            </p:nvSpPr>
            <p:spPr>
              <a:xfrm>
                <a:off x="3897242" y="1000108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78"/>
              <p:cNvSpPr/>
              <p:nvPr/>
            </p:nvSpPr>
            <p:spPr>
              <a:xfrm>
                <a:off x="4365492" y="1000108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4.07407E-6 L -0.26857 -0.0013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42" y="-69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7.40741E-7 L -0.52118 0.07384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59" y="3681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-0.26371 0.07153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94" y="3565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7.40741E-7 L -0.21215 -0.0020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08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3" grpId="0" animBg="1"/>
      <p:bldP spid="44" grpId="0" animBg="1"/>
      <p:bldP spid="45" grpId="0" animBg="1"/>
      <p:bldP spid="52" grpId="0"/>
      <p:bldP spid="6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812885" y="2352770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３＋８＝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682755" y="2233489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11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2"/>
          <p:cNvGrpSpPr/>
          <p:nvPr/>
        </p:nvGrpSpPr>
        <p:grpSpPr>
          <a:xfrm>
            <a:off x="611560" y="500042"/>
            <a:ext cx="1339150" cy="413249"/>
            <a:chOff x="0" y="2256209"/>
            <a:chExt cx="1339150" cy="413249"/>
          </a:xfrm>
        </p:grpSpPr>
        <p:sp>
          <p:nvSpPr>
            <p:cNvPr id="5" name="円/楕円 4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1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1" name="円/楕円 40"/>
          <p:cNvSpPr/>
          <p:nvPr/>
        </p:nvSpPr>
        <p:spPr>
          <a:xfrm>
            <a:off x="3428992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9" name="グループ化 58"/>
          <p:cNvGrpSpPr/>
          <p:nvPr/>
        </p:nvGrpSpPr>
        <p:grpSpPr>
          <a:xfrm>
            <a:off x="3897242" y="500042"/>
            <a:ext cx="870900" cy="413249"/>
            <a:chOff x="3897242" y="500042"/>
            <a:chExt cx="870900" cy="413249"/>
          </a:xfrm>
        </p:grpSpPr>
        <p:sp>
          <p:nvSpPr>
            <p:cNvPr id="42" name="円/楕円 41"/>
            <p:cNvSpPr/>
            <p:nvPr/>
          </p:nvSpPr>
          <p:spPr>
            <a:xfrm>
              <a:off x="3897242" y="50004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/>
          </p:nvSpPr>
          <p:spPr>
            <a:xfrm>
              <a:off x="4365492" y="50004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1" name="グループ化 60"/>
          <p:cNvGrpSpPr/>
          <p:nvPr/>
        </p:nvGrpSpPr>
        <p:grpSpPr>
          <a:xfrm>
            <a:off x="4837830" y="500042"/>
            <a:ext cx="874988" cy="413249"/>
            <a:chOff x="4837830" y="500042"/>
            <a:chExt cx="874988" cy="413249"/>
          </a:xfrm>
        </p:grpSpPr>
        <p:sp>
          <p:nvSpPr>
            <p:cNvPr id="44" name="円/楕円 43"/>
            <p:cNvSpPr/>
            <p:nvPr/>
          </p:nvSpPr>
          <p:spPr>
            <a:xfrm>
              <a:off x="4837830" y="50004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44"/>
            <p:cNvSpPr/>
            <p:nvPr/>
          </p:nvSpPr>
          <p:spPr>
            <a:xfrm>
              <a:off x="5310168" y="50004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832305" y="4589715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715652" y="4589715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" name="グループ化 68"/>
          <p:cNvGrpSpPr/>
          <p:nvPr/>
        </p:nvGrpSpPr>
        <p:grpSpPr>
          <a:xfrm>
            <a:off x="6300192" y="500042"/>
            <a:ext cx="2283826" cy="1413381"/>
            <a:chOff x="6860174" y="500042"/>
            <a:chExt cx="2283826" cy="1413381"/>
          </a:xfrm>
        </p:grpSpPr>
        <p:grpSp>
          <p:nvGrpSpPr>
            <p:cNvPr id="6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7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9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sp>
          <p:nvSpPr>
            <p:cNvPr id="62" name="円/楕円 61"/>
            <p:cNvSpPr/>
            <p:nvPr/>
          </p:nvSpPr>
          <p:spPr>
            <a:xfrm>
              <a:off x="6860174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" name="グループ化 58"/>
          <p:cNvGrpSpPr/>
          <p:nvPr/>
        </p:nvGrpSpPr>
        <p:grpSpPr>
          <a:xfrm>
            <a:off x="3428992" y="1000108"/>
            <a:ext cx="1339150" cy="413249"/>
            <a:chOff x="3428992" y="1000108"/>
            <a:chExt cx="1339150" cy="413249"/>
          </a:xfrm>
        </p:grpSpPr>
        <p:sp>
          <p:nvSpPr>
            <p:cNvPr id="77" name="円/楕円 76"/>
            <p:cNvSpPr/>
            <p:nvPr/>
          </p:nvSpPr>
          <p:spPr>
            <a:xfrm>
              <a:off x="3428992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2" name="グループ化 58"/>
            <p:cNvGrpSpPr/>
            <p:nvPr/>
          </p:nvGrpSpPr>
          <p:grpSpPr>
            <a:xfrm>
              <a:off x="3897242" y="1000108"/>
              <a:ext cx="870900" cy="413249"/>
              <a:chOff x="3897242" y="1000108"/>
              <a:chExt cx="870900" cy="413249"/>
            </a:xfrm>
          </p:grpSpPr>
          <p:sp>
            <p:nvSpPr>
              <p:cNvPr id="78" name="円/楕円 77"/>
              <p:cNvSpPr/>
              <p:nvPr/>
            </p:nvSpPr>
            <p:spPr>
              <a:xfrm>
                <a:off x="3897242" y="1000108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78"/>
              <p:cNvSpPr/>
              <p:nvPr/>
            </p:nvSpPr>
            <p:spPr>
              <a:xfrm>
                <a:off x="4365492" y="1000108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07407E-6 L -0.20034 -0.0018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17" y="-93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7.40741E-7 L -0.46406 0.0710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12" y="354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7.40741E-7 L -0.20208 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04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2" grpId="0"/>
      <p:bldP spid="6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668049" y="2357430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９＋６＝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372583" y="2357430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" name="グループ化 39"/>
          <p:cNvGrpSpPr/>
          <p:nvPr/>
        </p:nvGrpSpPr>
        <p:grpSpPr>
          <a:xfrm>
            <a:off x="3506617" y="478325"/>
            <a:ext cx="2283826" cy="413249"/>
            <a:chOff x="0" y="2256209"/>
            <a:chExt cx="2283826" cy="413249"/>
          </a:xfrm>
        </p:grpSpPr>
        <p:sp>
          <p:nvSpPr>
            <p:cNvPr id="41" name="円/楕円 40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43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44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559853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601875" y="4395594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6" name="グループ化 68"/>
          <p:cNvGrpSpPr/>
          <p:nvPr/>
        </p:nvGrpSpPr>
        <p:grpSpPr>
          <a:xfrm>
            <a:off x="6228184" y="461286"/>
            <a:ext cx="2283826" cy="1413381"/>
            <a:chOff x="6860174" y="500042"/>
            <a:chExt cx="2283826" cy="1413381"/>
          </a:xfrm>
        </p:grpSpPr>
        <p:grpSp>
          <p:nvGrpSpPr>
            <p:cNvPr id="7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9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0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2" name="グループ化 45"/>
            <p:cNvGrpSpPr/>
            <p:nvPr/>
          </p:nvGrpSpPr>
          <p:grpSpPr>
            <a:xfrm>
              <a:off x="6860174" y="1500174"/>
              <a:ext cx="2283826" cy="413249"/>
              <a:chOff x="0" y="2256209"/>
              <a:chExt cx="2283826" cy="413249"/>
            </a:xfrm>
          </p:grpSpPr>
          <p:sp>
            <p:nvSpPr>
              <p:cNvPr id="62" name="円/楕円 6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円/楕円 64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6" name="円/楕円 65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7" name="円/楕円 66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8" name="円/楕円 67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1" name="グループ化 10"/>
          <p:cNvGrpSpPr/>
          <p:nvPr/>
        </p:nvGrpSpPr>
        <p:grpSpPr>
          <a:xfrm>
            <a:off x="735608" y="498630"/>
            <a:ext cx="2283826" cy="913315"/>
            <a:chOff x="0" y="500042"/>
            <a:chExt cx="2283826" cy="913315"/>
          </a:xfrm>
        </p:grpSpPr>
        <p:grpSp>
          <p:nvGrpSpPr>
            <p:cNvPr id="2" name="グループ化 2"/>
            <p:cNvGrpSpPr/>
            <p:nvPr/>
          </p:nvGrpSpPr>
          <p:grpSpPr>
            <a:xfrm>
              <a:off x="0" y="500042"/>
              <a:ext cx="2283826" cy="413249"/>
              <a:chOff x="0" y="2256209"/>
              <a:chExt cx="2283826" cy="413249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3" name="グループ化 2"/>
            <p:cNvGrpSpPr/>
            <p:nvPr/>
          </p:nvGrpSpPr>
          <p:grpSpPr>
            <a:xfrm>
              <a:off x="0" y="1000108"/>
              <a:ext cx="1811488" cy="413249"/>
              <a:chOff x="0" y="2256209"/>
              <a:chExt cx="1811488" cy="413249"/>
            </a:xfrm>
          </p:grpSpPr>
          <p:sp>
            <p:nvSpPr>
              <p:cNvPr id="71" name="円/楕円 70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7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円/楕円 7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4" name="円/楕円 73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80" name="円/楕円 79"/>
          <p:cNvSpPr/>
          <p:nvPr/>
        </p:nvSpPr>
        <p:spPr>
          <a:xfrm>
            <a:off x="3488821" y="975988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7037E-6 L -0.09253 0.0020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3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2" grpId="0"/>
      <p:bldP spid="63" grpId="0"/>
      <p:bldP spid="8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542116" y="2352770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９＋４＝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342118" y="228133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13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" name="グループ化 39"/>
          <p:cNvGrpSpPr/>
          <p:nvPr/>
        </p:nvGrpSpPr>
        <p:grpSpPr>
          <a:xfrm>
            <a:off x="3739085" y="500042"/>
            <a:ext cx="1339150" cy="413249"/>
            <a:chOff x="0" y="2256209"/>
            <a:chExt cx="1339150" cy="413249"/>
          </a:xfrm>
        </p:grpSpPr>
        <p:sp>
          <p:nvSpPr>
            <p:cNvPr id="41" name="円/楕円 40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542116" y="4445290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500430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6" name="グループ化 68"/>
          <p:cNvGrpSpPr/>
          <p:nvPr/>
        </p:nvGrpSpPr>
        <p:grpSpPr>
          <a:xfrm>
            <a:off x="6228184" y="500042"/>
            <a:ext cx="2283826" cy="1413381"/>
            <a:chOff x="6860174" y="500042"/>
            <a:chExt cx="2283826" cy="1413381"/>
          </a:xfrm>
        </p:grpSpPr>
        <p:grpSp>
          <p:nvGrpSpPr>
            <p:cNvPr id="7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9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0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1" name="グループ化 45"/>
            <p:cNvGrpSpPr/>
            <p:nvPr/>
          </p:nvGrpSpPr>
          <p:grpSpPr>
            <a:xfrm>
              <a:off x="6860174" y="1500174"/>
              <a:ext cx="1339150" cy="413249"/>
              <a:chOff x="0" y="2256209"/>
              <a:chExt cx="1339150" cy="413249"/>
            </a:xfrm>
          </p:grpSpPr>
          <p:sp>
            <p:nvSpPr>
              <p:cNvPr id="62" name="円/楕円 6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円/楕円 64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6" name="円/楕円 65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3" name="グループ化 12"/>
          <p:cNvGrpSpPr/>
          <p:nvPr/>
        </p:nvGrpSpPr>
        <p:grpSpPr>
          <a:xfrm>
            <a:off x="644005" y="500042"/>
            <a:ext cx="2283826" cy="913315"/>
            <a:chOff x="0" y="500042"/>
            <a:chExt cx="2283826" cy="913315"/>
          </a:xfrm>
        </p:grpSpPr>
        <p:grpSp>
          <p:nvGrpSpPr>
            <p:cNvPr id="2" name="グループ化 2"/>
            <p:cNvGrpSpPr/>
            <p:nvPr/>
          </p:nvGrpSpPr>
          <p:grpSpPr>
            <a:xfrm>
              <a:off x="0" y="500042"/>
              <a:ext cx="2283826" cy="413249"/>
              <a:chOff x="0" y="2256209"/>
              <a:chExt cx="2283826" cy="413249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2" name="グループ化 2"/>
            <p:cNvGrpSpPr/>
            <p:nvPr/>
          </p:nvGrpSpPr>
          <p:grpSpPr>
            <a:xfrm>
              <a:off x="0" y="1000108"/>
              <a:ext cx="1811488" cy="413249"/>
              <a:chOff x="0" y="2256209"/>
              <a:chExt cx="1811488" cy="413249"/>
            </a:xfrm>
          </p:grpSpPr>
          <p:sp>
            <p:nvSpPr>
              <p:cNvPr id="71" name="円/楕円 70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7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円/楕円 7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4" name="円/楕円 73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80" name="円/楕円 79"/>
          <p:cNvSpPr/>
          <p:nvPr/>
        </p:nvSpPr>
        <p:spPr>
          <a:xfrm>
            <a:off x="5163053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7.40741E-7 L -0.2835 0.0715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84" y="3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2" grpId="0"/>
      <p:bldP spid="63" grpId="0"/>
      <p:bldP spid="8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69553" y="2295541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８＋８＝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367067" y="2244823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16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" name="グループ化 39"/>
          <p:cNvGrpSpPr/>
          <p:nvPr/>
        </p:nvGrpSpPr>
        <p:grpSpPr>
          <a:xfrm>
            <a:off x="3577681" y="500042"/>
            <a:ext cx="2283826" cy="413249"/>
            <a:chOff x="0" y="2256209"/>
            <a:chExt cx="2283826" cy="413249"/>
          </a:xfrm>
        </p:grpSpPr>
        <p:sp>
          <p:nvSpPr>
            <p:cNvPr id="41" name="円/楕円 40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43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44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748494" y="4536289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609191" y="443711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6" name="グループ化 68"/>
          <p:cNvGrpSpPr/>
          <p:nvPr/>
        </p:nvGrpSpPr>
        <p:grpSpPr>
          <a:xfrm>
            <a:off x="6344066" y="469590"/>
            <a:ext cx="2283826" cy="1941865"/>
            <a:chOff x="6860174" y="500042"/>
            <a:chExt cx="2283826" cy="1941865"/>
          </a:xfrm>
        </p:grpSpPr>
        <p:grpSp>
          <p:nvGrpSpPr>
            <p:cNvPr id="7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9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0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1" name="グループ化 36"/>
            <p:cNvGrpSpPr/>
            <p:nvPr/>
          </p:nvGrpSpPr>
          <p:grpSpPr>
            <a:xfrm>
              <a:off x="6860174" y="1500174"/>
              <a:ext cx="2283826" cy="941733"/>
              <a:chOff x="6772873" y="2256209"/>
              <a:chExt cx="2283826" cy="941733"/>
            </a:xfrm>
          </p:grpSpPr>
          <p:grpSp>
            <p:nvGrpSpPr>
              <p:cNvPr id="12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62" name="円/楕円 61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5" name="円/楕円 64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6" name="円/楕円 65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7" name="円/楕円 66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8" name="円/楕円 67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39" name="円/楕円 38"/>
              <p:cNvSpPr/>
              <p:nvPr/>
            </p:nvSpPr>
            <p:spPr>
              <a:xfrm>
                <a:off x="6772873" y="2784693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3" name="グループ化 12"/>
          <p:cNvGrpSpPr/>
          <p:nvPr/>
        </p:nvGrpSpPr>
        <p:grpSpPr>
          <a:xfrm>
            <a:off x="699201" y="500042"/>
            <a:ext cx="2283826" cy="913315"/>
            <a:chOff x="0" y="500042"/>
            <a:chExt cx="2283826" cy="913315"/>
          </a:xfrm>
        </p:grpSpPr>
        <p:grpSp>
          <p:nvGrpSpPr>
            <p:cNvPr id="2" name="グループ化 2"/>
            <p:cNvGrpSpPr/>
            <p:nvPr/>
          </p:nvGrpSpPr>
          <p:grpSpPr>
            <a:xfrm>
              <a:off x="0" y="500042"/>
              <a:ext cx="2283826" cy="413249"/>
              <a:chOff x="0" y="2256209"/>
              <a:chExt cx="2283826" cy="413249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4" name="グループ化 2"/>
            <p:cNvGrpSpPr/>
            <p:nvPr/>
          </p:nvGrpSpPr>
          <p:grpSpPr>
            <a:xfrm>
              <a:off x="0" y="1000108"/>
              <a:ext cx="1339150" cy="413249"/>
              <a:chOff x="0" y="2256209"/>
              <a:chExt cx="1339150" cy="413249"/>
            </a:xfrm>
          </p:grpSpPr>
          <p:sp>
            <p:nvSpPr>
              <p:cNvPr id="71" name="円/楕円 70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7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円/楕円 7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77" name="円/楕円 76"/>
          <p:cNvSpPr/>
          <p:nvPr/>
        </p:nvSpPr>
        <p:spPr>
          <a:xfrm>
            <a:off x="3552173" y="9845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5" name="グループ化 59"/>
          <p:cNvGrpSpPr/>
          <p:nvPr/>
        </p:nvGrpSpPr>
        <p:grpSpPr>
          <a:xfrm>
            <a:off x="4053461" y="971589"/>
            <a:ext cx="874988" cy="413249"/>
            <a:chOff x="4365492" y="1000108"/>
            <a:chExt cx="874988" cy="413249"/>
          </a:xfrm>
        </p:grpSpPr>
        <p:sp>
          <p:nvSpPr>
            <p:cNvPr id="79" name="円/楕円 78"/>
            <p:cNvSpPr/>
            <p:nvPr/>
          </p:nvSpPr>
          <p:spPr>
            <a:xfrm>
              <a:off x="4365492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0" name="円/楕円 79"/>
            <p:cNvSpPr/>
            <p:nvPr/>
          </p:nvSpPr>
          <p:spPr>
            <a:xfrm>
              <a:off x="4837830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7.40741E-7 L -0.21407 0.00208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12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2" grpId="0"/>
      <p:bldP spid="6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696012" y="2285992"/>
            <a:ext cx="726368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９＋２</a:t>
            </a:r>
            <a:r>
              <a:rPr lang="ja-JP" altLang="en-US" sz="138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＝</a:t>
            </a:r>
            <a:endParaRPr kumimoji="1" lang="ja-JP" altLang="en-US" sz="138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29668" y="228599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11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1" name="円/楕円 40"/>
          <p:cNvSpPr/>
          <p:nvPr/>
        </p:nvSpPr>
        <p:spPr>
          <a:xfrm>
            <a:off x="3774656" y="500042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503340" y="4455229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661673" y="4443594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6" name="グループ化 68"/>
          <p:cNvGrpSpPr/>
          <p:nvPr/>
        </p:nvGrpSpPr>
        <p:grpSpPr>
          <a:xfrm>
            <a:off x="6385050" y="482333"/>
            <a:ext cx="2283826" cy="1413381"/>
            <a:chOff x="6860174" y="500042"/>
            <a:chExt cx="2283826" cy="1413381"/>
          </a:xfrm>
        </p:grpSpPr>
        <p:grpSp>
          <p:nvGrpSpPr>
            <p:cNvPr id="7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9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0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sp>
          <p:nvSpPr>
            <p:cNvPr id="62" name="円/楕円 61"/>
            <p:cNvSpPr/>
            <p:nvPr/>
          </p:nvSpPr>
          <p:spPr>
            <a:xfrm>
              <a:off x="6860174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" name="グループ化 2"/>
          <p:cNvGrpSpPr/>
          <p:nvPr/>
        </p:nvGrpSpPr>
        <p:grpSpPr>
          <a:xfrm>
            <a:off x="696012" y="537764"/>
            <a:ext cx="2283826" cy="913315"/>
            <a:chOff x="0" y="500042"/>
            <a:chExt cx="2283826" cy="913315"/>
          </a:xfrm>
        </p:grpSpPr>
        <p:grpSp>
          <p:nvGrpSpPr>
            <p:cNvPr id="2" name="グループ化 2"/>
            <p:cNvGrpSpPr/>
            <p:nvPr/>
          </p:nvGrpSpPr>
          <p:grpSpPr>
            <a:xfrm>
              <a:off x="0" y="500042"/>
              <a:ext cx="2283826" cy="413249"/>
              <a:chOff x="0" y="2256209"/>
              <a:chExt cx="2283826" cy="413249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2" name="グループ化 2"/>
            <p:cNvGrpSpPr/>
            <p:nvPr/>
          </p:nvGrpSpPr>
          <p:grpSpPr>
            <a:xfrm>
              <a:off x="0" y="1000108"/>
              <a:ext cx="1811488" cy="413249"/>
              <a:chOff x="0" y="2256209"/>
              <a:chExt cx="1811488" cy="413249"/>
            </a:xfrm>
          </p:grpSpPr>
          <p:sp>
            <p:nvSpPr>
              <p:cNvPr id="71" name="円/楕円 70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7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円/楕円 7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4" name="円/楕円 73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80" name="円/楕円 79"/>
          <p:cNvSpPr/>
          <p:nvPr/>
        </p:nvSpPr>
        <p:spPr>
          <a:xfrm>
            <a:off x="4327854" y="482333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96296E-6 L -0.19218 0.08704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18" y="4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2" grpId="0"/>
      <p:bldP spid="63" grpId="0"/>
      <p:bldP spid="8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669575" y="2462963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８＋９＝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468608" y="2424208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17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" name="グループ化 39"/>
          <p:cNvGrpSpPr/>
          <p:nvPr/>
        </p:nvGrpSpPr>
        <p:grpSpPr>
          <a:xfrm>
            <a:off x="3494136" y="473787"/>
            <a:ext cx="2283826" cy="413249"/>
            <a:chOff x="0" y="2256209"/>
            <a:chExt cx="2283826" cy="413249"/>
          </a:xfrm>
        </p:grpSpPr>
        <p:sp>
          <p:nvSpPr>
            <p:cNvPr id="41" name="円/楕円 40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43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44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641013" y="4455229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500430" y="4429132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6" name="グループ化 68"/>
          <p:cNvGrpSpPr/>
          <p:nvPr/>
        </p:nvGrpSpPr>
        <p:grpSpPr>
          <a:xfrm>
            <a:off x="6296131" y="496593"/>
            <a:ext cx="2283826" cy="1941865"/>
            <a:chOff x="6860174" y="500042"/>
            <a:chExt cx="2283826" cy="1941865"/>
          </a:xfrm>
        </p:grpSpPr>
        <p:grpSp>
          <p:nvGrpSpPr>
            <p:cNvPr id="7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9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0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1" name="グループ化 36"/>
            <p:cNvGrpSpPr/>
            <p:nvPr/>
          </p:nvGrpSpPr>
          <p:grpSpPr>
            <a:xfrm>
              <a:off x="6860174" y="1500174"/>
              <a:ext cx="2283826" cy="941733"/>
              <a:chOff x="6772873" y="2256209"/>
              <a:chExt cx="2283826" cy="941733"/>
            </a:xfrm>
          </p:grpSpPr>
          <p:grpSp>
            <p:nvGrpSpPr>
              <p:cNvPr id="12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62" name="円/楕円 61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5" name="円/楕円 64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6" name="円/楕円 65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7" name="円/楕円 66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8" name="円/楕円 67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3" name="グループ化 51"/>
              <p:cNvGrpSpPr/>
              <p:nvPr/>
            </p:nvGrpSpPr>
            <p:grpSpPr>
              <a:xfrm>
                <a:off x="6772873" y="2784693"/>
                <a:ext cx="870900" cy="413249"/>
                <a:chOff x="0" y="2256209"/>
                <a:chExt cx="870900" cy="413249"/>
              </a:xfrm>
            </p:grpSpPr>
            <p:sp>
              <p:nvSpPr>
                <p:cNvPr id="39" name="円/楕円 38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0" name="円/楕円 39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  <p:grpSp>
        <p:nvGrpSpPr>
          <p:cNvPr id="15" name="グループ化 14"/>
          <p:cNvGrpSpPr/>
          <p:nvPr/>
        </p:nvGrpSpPr>
        <p:grpSpPr>
          <a:xfrm>
            <a:off x="641013" y="500042"/>
            <a:ext cx="2283826" cy="913315"/>
            <a:chOff x="0" y="500042"/>
            <a:chExt cx="2283826" cy="913315"/>
          </a:xfrm>
        </p:grpSpPr>
        <p:grpSp>
          <p:nvGrpSpPr>
            <p:cNvPr id="2" name="グループ化 2"/>
            <p:cNvGrpSpPr/>
            <p:nvPr/>
          </p:nvGrpSpPr>
          <p:grpSpPr>
            <a:xfrm>
              <a:off x="0" y="500042"/>
              <a:ext cx="2283826" cy="413249"/>
              <a:chOff x="0" y="2256209"/>
              <a:chExt cx="2283826" cy="413249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4" name="グループ化 2"/>
            <p:cNvGrpSpPr/>
            <p:nvPr/>
          </p:nvGrpSpPr>
          <p:grpSpPr>
            <a:xfrm>
              <a:off x="0" y="1000108"/>
              <a:ext cx="1339150" cy="413249"/>
              <a:chOff x="0" y="2256209"/>
              <a:chExt cx="1339150" cy="413249"/>
            </a:xfrm>
          </p:grpSpPr>
          <p:sp>
            <p:nvSpPr>
              <p:cNvPr id="71" name="円/楕円 70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7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円/楕円 7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77" name="円/楕円 76"/>
          <p:cNvSpPr/>
          <p:nvPr/>
        </p:nvSpPr>
        <p:spPr>
          <a:xfrm>
            <a:off x="3484084" y="1000108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8" name="円/楕円 77"/>
          <p:cNvSpPr/>
          <p:nvPr/>
        </p:nvSpPr>
        <p:spPr>
          <a:xfrm>
            <a:off x="3956434" y="1000108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0" name="グループ化 59"/>
          <p:cNvGrpSpPr/>
          <p:nvPr/>
        </p:nvGrpSpPr>
        <p:grpSpPr>
          <a:xfrm>
            <a:off x="4428772" y="1000108"/>
            <a:ext cx="874988" cy="413249"/>
            <a:chOff x="4365492" y="1000108"/>
            <a:chExt cx="874988" cy="413249"/>
          </a:xfrm>
        </p:grpSpPr>
        <p:sp>
          <p:nvSpPr>
            <p:cNvPr id="79" name="円/楕円 78"/>
            <p:cNvSpPr/>
            <p:nvPr/>
          </p:nvSpPr>
          <p:spPr>
            <a:xfrm>
              <a:off x="4365492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0" name="円/楕円 79"/>
            <p:cNvSpPr/>
            <p:nvPr/>
          </p:nvSpPr>
          <p:spPr>
            <a:xfrm>
              <a:off x="4837830" y="10001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07407E-6 L -0.26042 -0.0013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21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2" grpId="0"/>
      <p:bldP spid="6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18695" y="2380800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９＋８＝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357330" y="2368829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17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" name="グループ化 39"/>
          <p:cNvGrpSpPr/>
          <p:nvPr/>
        </p:nvGrpSpPr>
        <p:grpSpPr>
          <a:xfrm>
            <a:off x="3428992" y="500042"/>
            <a:ext cx="2283826" cy="413249"/>
            <a:chOff x="0" y="2256209"/>
            <a:chExt cx="2283826" cy="413249"/>
          </a:xfrm>
        </p:grpSpPr>
        <p:sp>
          <p:nvSpPr>
            <p:cNvPr id="41" name="円/楕円 40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43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44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46" name="直線矢印コネクタ 45"/>
          <p:cNvCxnSpPr/>
          <p:nvPr/>
        </p:nvCxnSpPr>
        <p:spPr>
          <a:xfrm rot="10800000" flipV="1">
            <a:off x="1643042" y="4286256"/>
            <a:ext cx="2857520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748494" y="4455229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58" name="直線矢印コネクタ 57"/>
          <p:cNvCxnSpPr/>
          <p:nvPr/>
        </p:nvCxnSpPr>
        <p:spPr>
          <a:xfrm rot="5400000">
            <a:off x="4251323" y="4535495"/>
            <a:ext cx="50006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3666052" y="4507423"/>
            <a:ext cx="17859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6" name="グループ化 68"/>
          <p:cNvGrpSpPr/>
          <p:nvPr/>
        </p:nvGrpSpPr>
        <p:grpSpPr>
          <a:xfrm>
            <a:off x="6352107" y="527127"/>
            <a:ext cx="2283826" cy="1941865"/>
            <a:chOff x="6860174" y="500042"/>
            <a:chExt cx="2283826" cy="1941865"/>
          </a:xfrm>
        </p:grpSpPr>
        <p:grpSp>
          <p:nvGrpSpPr>
            <p:cNvPr id="7" name="グループ化 36"/>
            <p:cNvGrpSpPr/>
            <p:nvPr/>
          </p:nvGrpSpPr>
          <p:grpSpPr>
            <a:xfrm>
              <a:off x="6860174" y="500042"/>
              <a:ext cx="2283826" cy="941733"/>
              <a:chOff x="6772873" y="2256209"/>
              <a:chExt cx="2283826" cy="941733"/>
            </a:xfrm>
          </p:grpSpPr>
          <p:grpSp>
            <p:nvGrpSpPr>
              <p:cNvPr id="9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47" name="円/楕円 46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" name="円/楕円 47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" name="円/楕円 48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" name="円/楕円 49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円/楕円 50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0" name="グループ化 51"/>
              <p:cNvGrpSpPr/>
              <p:nvPr/>
            </p:nvGrpSpPr>
            <p:grpSpPr>
              <a:xfrm>
                <a:off x="6772873" y="2784693"/>
                <a:ext cx="2283826" cy="413249"/>
                <a:chOff x="0" y="2256209"/>
                <a:chExt cx="2283826" cy="413249"/>
              </a:xfrm>
            </p:grpSpPr>
            <p:sp>
              <p:nvSpPr>
                <p:cNvPr id="53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" name="円/楕円 54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円/楕円 55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" name="円/楕円 56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1" name="グループ化 36"/>
            <p:cNvGrpSpPr/>
            <p:nvPr/>
          </p:nvGrpSpPr>
          <p:grpSpPr>
            <a:xfrm>
              <a:off x="6860174" y="1500174"/>
              <a:ext cx="2283826" cy="941733"/>
              <a:chOff x="6772873" y="2256209"/>
              <a:chExt cx="2283826" cy="941733"/>
            </a:xfrm>
          </p:grpSpPr>
          <p:grpSp>
            <p:nvGrpSpPr>
              <p:cNvPr id="12" name="グループ化 45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62" name="円/楕円 61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5" name="円/楕円 64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6" name="円/楕円 65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7" name="円/楕円 66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8" name="円/楕円 67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3" name="グループ化 51"/>
              <p:cNvGrpSpPr/>
              <p:nvPr/>
            </p:nvGrpSpPr>
            <p:grpSpPr>
              <a:xfrm>
                <a:off x="6772873" y="2784693"/>
                <a:ext cx="870900" cy="413249"/>
                <a:chOff x="0" y="2256209"/>
                <a:chExt cx="870900" cy="413249"/>
              </a:xfrm>
            </p:grpSpPr>
            <p:sp>
              <p:nvSpPr>
                <p:cNvPr id="39" name="円/楕円 38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0" name="円/楕円 39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  <p:grpSp>
        <p:nvGrpSpPr>
          <p:cNvPr id="15" name="グループ化 14"/>
          <p:cNvGrpSpPr/>
          <p:nvPr/>
        </p:nvGrpSpPr>
        <p:grpSpPr>
          <a:xfrm>
            <a:off x="604288" y="500042"/>
            <a:ext cx="2283826" cy="913315"/>
            <a:chOff x="0" y="500042"/>
            <a:chExt cx="2283826" cy="913315"/>
          </a:xfrm>
        </p:grpSpPr>
        <p:grpSp>
          <p:nvGrpSpPr>
            <p:cNvPr id="2" name="グループ化 2"/>
            <p:cNvGrpSpPr/>
            <p:nvPr/>
          </p:nvGrpSpPr>
          <p:grpSpPr>
            <a:xfrm>
              <a:off x="0" y="500042"/>
              <a:ext cx="2283826" cy="413249"/>
              <a:chOff x="0" y="2256209"/>
              <a:chExt cx="2283826" cy="413249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4" name="グループ化 2"/>
            <p:cNvGrpSpPr/>
            <p:nvPr/>
          </p:nvGrpSpPr>
          <p:grpSpPr>
            <a:xfrm>
              <a:off x="0" y="1000108"/>
              <a:ext cx="1811488" cy="413249"/>
              <a:chOff x="0" y="2256209"/>
              <a:chExt cx="1811488" cy="413249"/>
            </a:xfrm>
          </p:grpSpPr>
          <p:sp>
            <p:nvSpPr>
              <p:cNvPr id="71" name="円/楕円 70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7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円/楕円 7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4" name="円/楕円 73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77" name="円/楕円 76"/>
          <p:cNvSpPr/>
          <p:nvPr/>
        </p:nvSpPr>
        <p:spPr>
          <a:xfrm>
            <a:off x="3428992" y="1000108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8" name="円/楕円 77"/>
          <p:cNvSpPr/>
          <p:nvPr/>
        </p:nvSpPr>
        <p:spPr>
          <a:xfrm>
            <a:off x="3897242" y="1000108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0" name="円/楕円 79"/>
          <p:cNvSpPr/>
          <p:nvPr/>
        </p:nvSpPr>
        <p:spPr>
          <a:xfrm>
            <a:off x="4357686" y="1000108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13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07407E-6 L -0.2033 -0.0041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74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2" grpId="0"/>
      <p:bldP spid="63" grpId="0"/>
      <p:bldP spid="80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259</Words>
  <Application>Microsoft Office PowerPoint</Application>
  <PresentationFormat>画面に合わせる (4:3)</PresentationFormat>
  <Paragraphs>148</Paragraphs>
  <Slides>37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37</vt:i4>
      </vt:variant>
    </vt:vector>
  </HeadingPairs>
  <TitlesOfParts>
    <vt:vector size="42" baseType="lpstr">
      <vt:lpstr>HGS教科書体</vt:lpstr>
      <vt:lpstr>UD デジタル 教科書体 N-B</vt:lpstr>
      <vt:lpstr>Arial</vt:lpstr>
      <vt:lpstr>Calibri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吹田市教育委員会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吹田市教育委員会</dc:creator>
  <cp:lastModifiedBy>吉原　吏輝(T)ictsupport16</cp:lastModifiedBy>
  <cp:revision>32</cp:revision>
  <dcterms:created xsi:type="dcterms:W3CDTF">2015-07-21T06:15:15Z</dcterms:created>
  <dcterms:modified xsi:type="dcterms:W3CDTF">2025-11-20T04:07:24Z</dcterms:modified>
</cp:coreProperties>
</file>