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6"/>
  </p:notesMasterIdLst>
  <p:sldIdLst>
    <p:sldId id="756" r:id="rId2"/>
    <p:sldId id="757" r:id="rId3"/>
    <p:sldId id="701" r:id="rId4"/>
    <p:sldId id="758" r:id="rId5"/>
    <p:sldId id="759" r:id="rId6"/>
    <p:sldId id="702" r:id="rId7"/>
    <p:sldId id="670" r:id="rId8"/>
    <p:sldId id="617" r:id="rId9"/>
    <p:sldId id="671" r:id="rId10"/>
    <p:sldId id="761" r:id="rId11"/>
    <p:sldId id="762" r:id="rId12"/>
    <p:sldId id="763" r:id="rId13"/>
    <p:sldId id="764" r:id="rId14"/>
    <p:sldId id="765" r:id="rId15"/>
    <p:sldId id="766" r:id="rId16"/>
    <p:sldId id="767" r:id="rId17"/>
    <p:sldId id="768" r:id="rId18"/>
    <p:sldId id="769" r:id="rId19"/>
    <p:sldId id="770" r:id="rId20"/>
    <p:sldId id="771" r:id="rId21"/>
    <p:sldId id="672" r:id="rId22"/>
    <p:sldId id="399" r:id="rId23"/>
    <p:sldId id="591" r:id="rId24"/>
    <p:sldId id="418" r:id="rId25"/>
    <p:sldId id="419" r:id="rId26"/>
    <p:sldId id="261" r:id="rId27"/>
    <p:sldId id="267" r:id="rId28"/>
    <p:sldId id="599" r:id="rId29"/>
    <p:sldId id="674" r:id="rId30"/>
    <p:sldId id="401" r:id="rId31"/>
    <p:sldId id="604" r:id="rId32"/>
    <p:sldId id="772" r:id="rId33"/>
    <p:sldId id="773" r:id="rId34"/>
    <p:sldId id="774" r:id="rId35"/>
    <p:sldId id="775" r:id="rId36"/>
    <p:sldId id="776" r:id="rId37"/>
    <p:sldId id="777" r:id="rId38"/>
    <p:sldId id="778" r:id="rId39"/>
    <p:sldId id="703" r:id="rId40"/>
    <p:sldId id="731" r:id="rId41"/>
    <p:sldId id="744" r:id="rId42"/>
    <p:sldId id="745" r:id="rId43"/>
    <p:sldId id="750" r:id="rId44"/>
    <p:sldId id="605" r:id="rId45"/>
    <p:sldId id="609" r:id="rId46"/>
    <p:sldId id="608" r:id="rId47"/>
    <p:sldId id="779" r:id="rId48"/>
    <p:sldId id="746" r:id="rId49"/>
    <p:sldId id="780" r:id="rId50"/>
    <p:sldId id="781" r:id="rId51"/>
    <p:sldId id="782" r:id="rId52"/>
    <p:sldId id="783" r:id="rId53"/>
    <p:sldId id="784" r:id="rId54"/>
    <p:sldId id="786" r:id="rId55"/>
    <p:sldId id="787" r:id="rId56"/>
    <p:sldId id="788" r:id="rId57"/>
    <p:sldId id="747" r:id="rId58"/>
    <p:sldId id="748" r:id="rId59"/>
    <p:sldId id="607" r:id="rId60"/>
    <p:sldId id="610" r:id="rId61"/>
    <p:sldId id="611" r:id="rId62"/>
    <p:sldId id="613" r:id="rId63"/>
    <p:sldId id="422" r:id="rId64"/>
    <p:sldId id="620" r:id="rId65"/>
    <p:sldId id="621" r:id="rId66"/>
    <p:sldId id="704" r:id="rId67"/>
    <p:sldId id="789" r:id="rId68"/>
    <p:sldId id="790" r:id="rId69"/>
    <p:sldId id="791" r:id="rId70"/>
    <p:sldId id="792" r:id="rId71"/>
    <p:sldId id="793" r:id="rId72"/>
    <p:sldId id="794" r:id="rId73"/>
    <p:sldId id="795" r:id="rId74"/>
    <p:sldId id="796" r:id="rId75"/>
    <p:sldId id="797" r:id="rId76"/>
    <p:sldId id="798" r:id="rId77"/>
    <p:sldId id="799" r:id="rId78"/>
    <p:sldId id="800" r:id="rId79"/>
    <p:sldId id="801" r:id="rId80"/>
    <p:sldId id="802" r:id="rId81"/>
    <p:sldId id="803" r:id="rId82"/>
    <p:sldId id="804" r:id="rId83"/>
    <p:sldId id="805" r:id="rId84"/>
    <p:sldId id="806" r:id="rId85"/>
    <p:sldId id="705" r:id="rId86"/>
    <p:sldId id="706" r:id="rId87"/>
    <p:sldId id="707" r:id="rId88"/>
    <p:sldId id="807" r:id="rId89"/>
    <p:sldId id="808" r:id="rId90"/>
    <p:sldId id="732" r:id="rId91"/>
    <p:sldId id="712" r:id="rId92"/>
    <p:sldId id="710" r:id="rId93"/>
    <p:sldId id="711" r:id="rId94"/>
    <p:sldId id="730" r:id="rId95"/>
    <p:sldId id="733" r:id="rId96"/>
    <p:sldId id="735" r:id="rId97"/>
    <p:sldId id="734" r:id="rId98"/>
    <p:sldId id="809" r:id="rId99"/>
    <p:sldId id="810" r:id="rId100"/>
    <p:sldId id="811" r:id="rId101"/>
    <p:sldId id="812" r:id="rId102"/>
    <p:sldId id="813" r:id="rId103"/>
    <p:sldId id="814" r:id="rId104"/>
    <p:sldId id="815" r:id="rId105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37" autoAdjust="0"/>
    <p:restoredTop sz="94660"/>
  </p:normalViewPr>
  <p:slideViewPr>
    <p:cSldViewPr>
      <p:cViewPr varScale="1">
        <p:scale>
          <a:sx n="80" d="100"/>
          <a:sy n="80" d="100"/>
        </p:scale>
        <p:origin x="188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92303-DBD4-4C31-BDEC-168EC3974466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2DF3B-C6D6-40EA-B895-10A1791C4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11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42DF3B-C6D6-40EA-B895-10A1791C4D07}" type="slidenum">
              <a:rPr kumimoji="1" lang="ja-JP" altLang="en-US" smtClean="0"/>
              <a:t>62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669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66AAA-CA57-4A9C-8F57-453711652F3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C9AB8-1179-4C69-BEC5-E08BD0D6039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82B31-0EFB-48E7-A4D3-B6F11B2D760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12A01-B649-4D77-A372-A3157605E8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EDC4-CC3A-4CF1-A5E3-82312B12B1D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C88E0-E9F5-4EFD-8AC6-435AE06D054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AF879-4E63-49FE-B99A-8ECF84540FD3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3D8C7-B95A-4CDB-9A7A-E60CEB18DB3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61BD5-452C-40AB-9752-1875D3AD571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40821-B1B9-4374-9080-15E9FDC88D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87B6-CE09-4839-B086-BD8FB4110262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13C73-EE91-4DAE-A5C6-DD1F70CF0E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A4176-1420-4AE4-8B5C-0587B96BDAE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D0101-9D99-4F32-8F58-E9F4A39A11B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93D11-DCF3-41FF-AAC5-E13DCDD735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64D53-EDF6-4472-B56A-CE809D8A606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C6ED3-6164-4840-8DC2-F2292F2BCC69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EB36B-C9A2-4922-ADBD-10F9815C54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413FB-57A3-4CC8-BB93-3AAE98010ECD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D6F9-0252-4FCA-809D-1A49C738BC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ACA10-9FF3-4265-8E0C-C52731EDE4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6DB1-6EA3-4497-B84E-E7FD704972E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A22AD1E-E7F7-4E82-8322-69457F1F7D81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D54DA25-C943-4304-AB21-1E91FB453D5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処置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しょち</a:t>
            </a:r>
          </a:p>
        </p:txBody>
      </p:sp>
    </p:spTree>
    <p:extLst>
      <p:ext uri="{BB962C8B-B14F-4D97-AF65-F5344CB8AC3E}">
        <p14:creationId xmlns:p14="http://schemas.microsoft.com/office/powerpoint/2010/main" val="367131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雑誌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ざっし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326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348880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忠誠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547664" y="620688"/>
            <a:ext cx="60486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ちゅうせい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743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滅亡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めつぼう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706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負担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ふたん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588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価値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403648" y="548680"/>
            <a:ext cx="6840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かち</a:t>
            </a:r>
          </a:p>
        </p:txBody>
      </p:sp>
    </p:spTree>
    <p:extLst>
      <p:ext uri="{BB962C8B-B14F-4D97-AF65-F5344CB8AC3E}">
        <p14:creationId xmlns:p14="http://schemas.microsoft.com/office/powerpoint/2010/main" val="240713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激しい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468560" y="112474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はげ</a:t>
            </a:r>
          </a:p>
        </p:txBody>
      </p:sp>
    </p:spTree>
    <p:extLst>
      <p:ext uri="{BB962C8B-B14F-4D97-AF65-F5344CB8AC3E}">
        <p14:creationId xmlns:p14="http://schemas.microsoft.com/office/powerpoint/2010/main" val="57645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252536" y="930945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疑う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0648" y="207670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うたが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622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故障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27584" y="332656"/>
            <a:ext cx="6840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こしょう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40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探す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45902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さが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32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沿う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53823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999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届く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47342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とど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126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株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かぶ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571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看板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かんばん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690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星座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せいざ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459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13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盛り上げる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も　　あ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172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発券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はっけん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969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専門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せんもん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077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玉座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ぎょくざ</a:t>
            </a:r>
          </a:p>
        </p:txBody>
      </p:sp>
    </p:spTree>
    <p:extLst>
      <p:ext uri="{BB962C8B-B14F-4D97-AF65-F5344CB8AC3E}">
        <p14:creationId xmlns:p14="http://schemas.microsoft.com/office/powerpoint/2010/main" val="182515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読本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とくほん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209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模型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33265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もけい</a:t>
            </a:r>
            <a:endParaRPr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309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107504" y="1019716"/>
            <a:ext cx="91440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単純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565666" y="476672"/>
            <a:ext cx="60126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たんじゅん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0" y="1071211"/>
            <a:ext cx="91440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転勤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35696" y="836712"/>
            <a:ext cx="58686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てんきん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60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756592" y="2132856"/>
            <a:ext cx="11041682" cy="409046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潮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971600" y="188640"/>
            <a:ext cx="73685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8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80528" y="1340768"/>
            <a:ext cx="9145016" cy="5940425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鉄骨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969876" y="836712"/>
            <a:ext cx="6844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7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てっこつ</a:t>
            </a:r>
            <a:endParaRPr kumimoji="1" lang="ja-JP" altLang="en-US" sz="72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863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棒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152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ぼう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196752"/>
            <a:ext cx="9972600" cy="6297612"/>
          </a:xfrm>
        </p:spPr>
        <p:txBody>
          <a:bodyPr/>
          <a:lstStyle/>
          <a:p>
            <a:r>
              <a:rPr lang="ja-JP" altLang="en-US" sz="413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穴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052736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地層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ちそう</a:t>
            </a:r>
            <a:endParaRPr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654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興奮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こうふん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092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2276872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延びる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56792" y="98072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の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13924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銭湯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せんとう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486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鉄鋼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てっこう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156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批判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ひはん</a:t>
            </a:r>
          </a:p>
        </p:txBody>
      </p:sp>
    </p:spTree>
    <p:extLst>
      <p:ext uri="{BB962C8B-B14F-4D97-AF65-F5344CB8AC3E}">
        <p14:creationId xmlns:p14="http://schemas.microsoft.com/office/powerpoint/2010/main" val="89537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操作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そうさ</a:t>
            </a:r>
          </a:p>
        </p:txBody>
      </p:sp>
    </p:spTree>
    <p:extLst>
      <p:ext uri="{BB962C8B-B14F-4D97-AF65-F5344CB8AC3E}">
        <p14:creationId xmlns:p14="http://schemas.microsoft.com/office/powerpoint/2010/main" val="217442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13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三つどもえ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19979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139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六つ切り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2286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む</a:t>
            </a:r>
          </a:p>
        </p:txBody>
      </p:sp>
    </p:spTree>
    <p:extLst>
      <p:ext uri="{BB962C8B-B14F-4D97-AF65-F5344CB8AC3E}">
        <p14:creationId xmlns:p14="http://schemas.microsoft.com/office/powerpoint/2010/main" val="420199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13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八つ当たり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や　　あ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652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十人十色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1196752"/>
            <a:ext cx="93245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じゅうにんといろ</a:t>
            </a:r>
          </a:p>
        </p:txBody>
      </p:sp>
    </p:spTree>
    <p:extLst>
      <p:ext uri="{BB962C8B-B14F-4D97-AF65-F5344CB8AC3E}">
        <p14:creationId xmlns:p14="http://schemas.microsoft.com/office/powerpoint/2010/main" val="357818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13924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困る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04664" y="7049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331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13924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回収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かいしゅう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412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139246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捨てる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84784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す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41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13924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包装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679773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ほうそう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40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13924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資源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679773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しげん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484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060848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法律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0528" y="61429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ほうりつ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111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090043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従う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332656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したが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15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76872"/>
            <a:ext cx="9144000" cy="416247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済ます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08720" y="1556792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6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す</a:t>
            </a:r>
            <a:endParaRPr kumimoji="1" lang="ja-JP" altLang="en-US" sz="6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674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著作権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ちょさくけん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237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76872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1052736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6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いっさつ</a:t>
            </a:r>
            <a:endParaRPr kumimoji="1" lang="ja-JP" altLang="en-US" sz="6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883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腹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212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腹部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ふくぶ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300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縦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たて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4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縦断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じゅうだん</a:t>
            </a:r>
          </a:p>
        </p:txBody>
      </p:sp>
    </p:spTree>
    <p:extLst>
      <p:ext uri="{BB962C8B-B14F-4D97-AF65-F5344CB8AC3E}">
        <p14:creationId xmlns:p14="http://schemas.microsoft.com/office/powerpoint/2010/main" val="226270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納める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08720" y="752599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おさ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405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秘密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ひみつ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161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派生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はせい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482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源泉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げんせん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923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76872"/>
            <a:ext cx="9144000" cy="4162474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家庭訪問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484784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6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かていほうもん</a:t>
            </a:r>
            <a:endParaRPr kumimoji="1" lang="ja-JP" altLang="en-US" sz="6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460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76872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絹糸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908720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6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きぬいと</a:t>
            </a:r>
          </a:p>
        </p:txBody>
      </p:sp>
    </p:spTree>
    <p:extLst>
      <p:ext uri="{BB962C8B-B14F-4D97-AF65-F5344CB8AC3E}">
        <p14:creationId xmlns:p14="http://schemas.microsoft.com/office/powerpoint/2010/main" val="2192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780928"/>
            <a:ext cx="9144000" cy="3312368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取り除く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96552" y="177281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　　のぞ</a:t>
            </a:r>
          </a:p>
        </p:txBody>
      </p:sp>
    </p:spTree>
    <p:extLst>
      <p:ext uri="{BB962C8B-B14F-4D97-AF65-F5344CB8AC3E}">
        <p14:creationId xmlns:p14="http://schemas.microsoft.com/office/powerpoint/2010/main" val="30567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636912"/>
            <a:ext cx="9144000" cy="3312368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宅配便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1520" y="141277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たくはいびん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30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92521" y="1988840"/>
            <a:ext cx="9144000" cy="4162474"/>
          </a:xfrm>
        </p:spPr>
        <p:txBody>
          <a:bodyPr/>
          <a:lstStyle/>
          <a:p>
            <a:r>
              <a:rPr lang="ja-JP" altLang="en-US" sz="13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蒸気機関車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0216" y="1772816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7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じょうききかんしゃ</a:t>
            </a:r>
          </a:p>
        </p:txBody>
      </p:sp>
    </p:spTree>
    <p:extLst>
      <p:ext uri="{BB962C8B-B14F-4D97-AF65-F5344CB8AC3E}">
        <p14:creationId xmlns:p14="http://schemas.microsoft.com/office/powerpoint/2010/main" val="89186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04864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聖火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9D8FA9A-D26F-49C6-8AEE-5CF043D123A6}"/>
              </a:ext>
            </a:extLst>
          </p:cNvPr>
          <p:cNvSpPr txBox="1"/>
          <p:nvPr/>
        </p:nvSpPr>
        <p:spPr>
          <a:xfrm>
            <a:off x="251520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39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針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55242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888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宝石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47667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ほうせき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167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22498" y="2492896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灰色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はいいろ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915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優に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332656" y="47667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ゆう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643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乱れる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28620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みだ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445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染まる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31500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798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預かる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30060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あず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914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退く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46622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しりぞ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961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いっすん</a:t>
            </a:r>
          </a:p>
        </p:txBody>
      </p:sp>
    </p:spTree>
    <p:extLst>
      <p:ext uri="{BB962C8B-B14F-4D97-AF65-F5344CB8AC3E}">
        <p14:creationId xmlns:p14="http://schemas.microsoft.com/office/powerpoint/2010/main" val="300754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射る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43022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593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磁石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じしゃく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740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皇后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こうごう</a:t>
            </a:r>
          </a:p>
        </p:txBody>
      </p:sp>
    </p:spTree>
    <p:extLst>
      <p:ext uri="{BB962C8B-B14F-4D97-AF65-F5344CB8AC3E}">
        <p14:creationId xmlns:p14="http://schemas.microsoft.com/office/powerpoint/2010/main" val="32234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陛下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へいか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543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政党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せいとう</a:t>
            </a:r>
          </a:p>
        </p:txBody>
      </p:sp>
    </p:spTree>
    <p:extLst>
      <p:ext uri="{BB962C8B-B14F-4D97-AF65-F5344CB8AC3E}">
        <p14:creationId xmlns:p14="http://schemas.microsoft.com/office/powerpoint/2010/main" val="365471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内閣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ないかく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190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省庁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しょうちょう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11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裁判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さいばん</a:t>
            </a:r>
          </a:p>
        </p:txBody>
      </p:sp>
    </p:spTree>
    <p:extLst>
      <p:ext uri="{BB962C8B-B14F-4D97-AF65-F5344CB8AC3E}">
        <p14:creationId xmlns:p14="http://schemas.microsoft.com/office/powerpoint/2010/main" val="13483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憲法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けんぽう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041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自己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423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翌朝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よくちょう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180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山頂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さんちょう</a:t>
            </a:r>
          </a:p>
        </p:txBody>
      </p:sp>
    </p:spTree>
    <p:extLst>
      <p:ext uri="{BB962C8B-B14F-4D97-AF65-F5344CB8AC3E}">
        <p14:creationId xmlns:p14="http://schemas.microsoft.com/office/powerpoint/2010/main" val="32495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至る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43742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684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劇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げき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193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107504" y="2420888"/>
            <a:ext cx="9144000" cy="3456384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演奏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5230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えんそう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70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発揮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はっき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301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観衆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かんしゅう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988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2469232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継承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5602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けいしょう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507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将来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しょうらい</a:t>
            </a:r>
          </a:p>
        </p:txBody>
      </p:sp>
    </p:spTree>
    <p:extLst>
      <p:ext uri="{BB962C8B-B14F-4D97-AF65-F5344CB8AC3E}">
        <p14:creationId xmlns:p14="http://schemas.microsoft.com/office/powerpoint/2010/main" val="261034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否定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95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ひてい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114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認める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052736" y="119675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484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1460" y="2708920"/>
            <a:ext cx="9144000" cy="3456384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尊重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そんちょう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76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避難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36767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ひなん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25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我々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79512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われわれ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616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貴重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きちょう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90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諸説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36767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しょせつ</a:t>
            </a:r>
          </a:p>
        </p:txBody>
      </p:sp>
    </p:spTree>
    <p:extLst>
      <p:ext uri="{BB962C8B-B14F-4D97-AF65-F5344CB8AC3E}">
        <p14:creationId xmlns:p14="http://schemas.microsoft.com/office/powerpoint/2010/main" val="209313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親孝行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36767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おやこうこう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685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干ばつ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367670"/>
            <a:ext cx="44644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386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晩ご飯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616" y="367670"/>
            <a:ext cx="79198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ばん　　はん　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9230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幕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36767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494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垂らす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367670"/>
            <a:ext cx="40324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227015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検討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36767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けんとう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119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拡大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36767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かくだい</a:t>
            </a:r>
          </a:p>
        </p:txBody>
      </p:sp>
    </p:spTree>
    <p:extLst>
      <p:ext uri="{BB962C8B-B14F-4D97-AF65-F5344CB8AC3E}">
        <p14:creationId xmlns:p14="http://schemas.microsoft.com/office/powerpoint/2010/main" val="23410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2216</TotalTime>
  <Words>256</Words>
  <Application>Microsoft Office PowerPoint</Application>
  <PresentationFormat>画面に合わせる (4:3)</PresentationFormat>
  <Paragraphs>209</Paragraphs>
  <Slides>104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104</vt:i4>
      </vt:variant>
    </vt:vector>
  </HeadingPairs>
  <TitlesOfParts>
    <vt:vector size="110" baseType="lpstr">
      <vt:lpstr>UD デジタル 教科書体 N-B</vt:lpstr>
      <vt:lpstr>UD デジタル 教科書体 NK-R</vt:lpstr>
      <vt:lpstr>游ゴシック</vt:lpstr>
      <vt:lpstr>Arial</vt:lpstr>
      <vt:lpstr>Calibri</vt:lpstr>
      <vt:lpstr>Office テーマ</vt:lpstr>
      <vt:lpstr>処置</vt:lpstr>
      <vt:lpstr>雑誌</vt:lpstr>
      <vt:lpstr>忠誠</vt:lpstr>
      <vt:lpstr>滅亡</vt:lpstr>
      <vt:lpstr>負担</vt:lpstr>
      <vt:lpstr>価値</vt:lpstr>
      <vt:lpstr>激しい</vt:lpstr>
      <vt:lpstr>疑う</vt:lpstr>
      <vt:lpstr>故障</vt:lpstr>
      <vt:lpstr>探す</vt:lpstr>
      <vt:lpstr>沿う</vt:lpstr>
      <vt:lpstr>届く</vt:lpstr>
      <vt:lpstr>株</vt:lpstr>
      <vt:lpstr>看板</vt:lpstr>
      <vt:lpstr>星座</vt:lpstr>
      <vt:lpstr>盛り上げる</vt:lpstr>
      <vt:lpstr>発券</vt:lpstr>
      <vt:lpstr>専門</vt:lpstr>
      <vt:lpstr>玉座</vt:lpstr>
      <vt:lpstr>読本</vt:lpstr>
      <vt:lpstr>模型</vt:lpstr>
      <vt:lpstr>単純</vt:lpstr>
      <vt:lpstr>転勤</vt:lpstr>
      <vt:lpstr>潮</vt:lpstr>
      <vt:lpstr>鉄骨</vt:lpstr>
      <vt:lpstr>棒</vt:lpstr>
      <vt:lpstr>穴</vt:lpstr>
      <vt:lpstr>地層</vt:lpstr>
      <vt:lpstr>興奮</vt:lpstr>
      <vt:lpstr>延びる</vt:lpstr>
      <vt:lpstr>銭湯</vt:lpstr>
      <vt:lpstr>鉄鋼</vt:lpstr>
      <vt:lpstr>批判</vt:lpstr>
      <vt:lpstr>操作</vt:lpstr>
      <vt:lpstr>三つどもえ</vt:lpstr>
      <vt:lpstr>六つ切り</vt:lpstr>
      <vt:lpstr>八つ当たり</vt:lpstr>
      <vt:lpstr>十人十色</vt:lpstr>
      <vt:lpstr>困る</vt:lpstr>
      <vt:lpstr>回収</vt:lpstr>
      <vt:lpstr>捨てる</vt:lpstr>
      <vt:lpstr>包装</vt:lpstr>
      <vt:lpstr>資源</vt:lpstr>
      <vt:lpstr>法律</vt:lpstr>
      <vt:lpstr>従う</vt:lpstr>
      <vt:lpstr>済ます</vt:lpstr>
      <vt:lpstr>著作権</vt:lpstr>
      <vt:lpstr>一冊</vt:lpstr>
      <vt:lpstr>腹</vt:lpstr>
      <vt:lpstr>腹部</vt:lpstr>
      <vt:lpstr>縦</vt:lpstr>
      <vt:lpstr>縦断</vt:lpstr>
      <vt:lpstr>納める</vt:lpstr>
      <vt:lpstr>秘密</vt:lpstr>
      <vt:lpstr>派生</vt:lpstr>
      <vt:lpstr>源泉</vt:lpstr>
      <vt:lpstr>家庭訪問</vt:lpstr>
      <vt:lpstr>絹糸</vt:lpstr>
      <vt:lpstr>取り除く</vt:lpstr>
      <vt:lpstr>宅配便</vt:lpstr>
      <vt:lpstr>蒸気機関車</vt:lpstr>
      <vt:lpstr>聖火</vt:lpstr>
      <vt:lpstr>針</vt:lpstr>
      <vt:lpstr>宝石</vt:lpstr>
      <vt:lpstr>灰色</vt:lpstr>
      <vt:lpstr>優に</vt:lpstr>
      <vt:lpstr>乱れる</vt:lpstr>
      <vt:lpstr>染まる</vt:lpstr>
      <vt:lpstr>預かる</vt:lpstr>
      <vt:lpstr>退く</vt:lpstr>
      <vt:lpstr>一寸</vt:lpstr>
      <vt:lpstr>射る</vt:lpstr>
      <vt:lpstr>磁石</vt:lpstr>
      <vt:lpstr>皇后</vt:lpstr>
      <vt:lpstr>陛下</vt:lpstr>
      <vt:lpstr>政党</vt:lpstr>
      <vt:lpstr>内閣</vt:lpstr>
      <vt:lpstr>省庁</vt:lpstr>
      <vt:lpstr>裁判</vt:lpstr>
      <vt:lpstr>憲法</vt:lpstr>
      <vt:lpstr>自己</vt:lpstr>
      <vt:lpstr>翌朝</vt:lpstr>
      <vt:lpstr>山頂</vt:lpstr>
      <vt:lpstr>至る</vt:lpstr>
      <vt:lpstr>劇</vt:lpstr>
      <vt:lpstr>演奏</vt:lpstr>
      <vt:lpstr>発揮</vt:lpstr>
      <vt:lpstr>観衆</vt:lpstr>
      <vt:lpstr>継承</vt:lpstr>
      <vt:lpstr>将来</vt:lpstr>
      <vt:lpstr>否定</vt:lpstr>
      <vt:lpstr>認める</vt:lpstr>
      <vt:lpstr>尊重</vt:lpstr>
      <vt:lpstr>避難</vt:lpstr>
      <vt:lpstr>我々</vt:lpstr>
      <vt:lpstr>貴重</vt:lpstr>
      <vt:lpstr>諸説</vt:lpstr>
      <vt:lpstr>親孝行</vt:lpstr>
      <vt:lpstr>干ばつ</vt:lpstr>
      <vt:lpstr>晩ご飯</vt:lpstr>
      <vt:lpstr>幕</vt:lpstr>
      <vt:lpstr>垂らす</vt:lpstr>
      <vt:lpstr>検討</vt:lpstr>
      <vt:lpstr>拡大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kitou takao</dc:creator>
  <cp:lastModifiedBy>鬼頭　孝雄</cp:lastModifiedBy>
  <cp:revision>184</cp:revision>
  <dcterms:created xsi:type="dcterms:W3CDTF">2010-04-03T11:08:52Z</dcterms:created>
  <dcterms:modified xsi:type="dcterms:W3CDTF">2026-09-23T04:41:04Z</dcterms:modified>
</cp:coreProperties>
</file>