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sldIdLst>
    <p:sldId id="416" r:id="rId2"/>
    <p:sldId id="750" r:id="rId3"/>
    <p:sldId id="264" r:id="rId4"/>
    <p:sldId id="700" r:id="rId5"/>
    <p:sldId id="701" r:id="rId6"/>
    <p:sldId id="702" r:id="rId7"/>
    <p:sldId id="670" r:id="rId8"/>
    <p:sldId id="617" r:id="rId9"/>
    <p:sldId id="671" r:id="rId10"/>
    <p:sldId id="672" r:id="rId11"/>
    <p:sldId id="399" r:id="rId12"/>
    <p:sldId id="591" r:id="rId13"/>
    <p:sldId id="418" r:id="rId14"/>
    <p:sldId id="419" r:id="rId15"/>
    <p:sldId id="261" r:id="rId16"/>
    <p:sldId id="267" r:id="rId17"/>
    <p:sldId id="599" r:id="rId18"/>
    <p:sldId id="674" r:id="rId19"/>
    <p:sldId id="401" r:id="rId20"/>
    <p:sldId id="604" r:id="rId21"/>
    <p:sldId id="751" r:id="rId22"/>
    <p:sldId id="753" r:id="rId23"/>
    <p:sldId id="754" r:id="rId24"/>
    <p:sldId id="756" r:id="rId25"/>
    <p:sldId id="757" r:id="rId26"/>
    <p:sldId id="758" r:id="rId27"/>
    <p:sldId id="759" r:id="rId28"/>
    <p:sldId id="760" r:id="rId29"/>
    <p:sldId id="761" r:id="rId30"/>
    <p:sldId id="762" r:id="rId31"/>
    <p:sldId id="763" r:id="rId32"/>
    <p:sldId id="764" r:id="rId33"/>
    <p:sldId id="765" r:id="rId34"/>
    <p:sldId id="766" r:id="rId35"/>
    <p:sldId id="767" r:id="rId36"/>
    <p:sldId id="768" r:id="rId37"/>
    <p:sldId id="769" r:id="rId38"/>
    <p:sldId id="770" r:id="rId39"/>
    <p:sldId id="605" r:id="rId40"/>
    <p:sldId id="609" r:id="rId41"/>
    <p:sldId id="608" r:id="rId42"/>
    <p:sldId id="746" r:id="rId43"/>
    <p:sldId id="747" r:id="rId44"/>
    <p:sldId id="748" r:id="rId45"/>
    <p:sldId id="771" r:id="rId46"/>
    <p:sldId id="607" r:id="rId47"/>
    <p:sldId id="749" r:id="rId48"/>
    <p:sldId id="610" r:id="rId49"/>
    <p:sldId id="611" r:id="rId50"/>
    <p:sldId id="772" r:id="rId51"/>
    <p:sldId id="613" r:id="rId52"/>
    <p:sldId id="422" r:id="rId53"/>
    <p:sldId id="620" r:id="rId54"/>
    <p:sldId id="621" r:id="rId55"/>
    <p:sldId id="704" r:id="rId56"/>
    <p:sldId id="705" r:id="rId57"/>
    <p:sldId id="706" r:id="rId58"/>
    <p:sldId id="707" r:id="rId59"/>
    <p:sldId id="708" r:id="rId60"/>
    <p:sldId id="732" r:id="rId61"/>
    <p:sldId id="710" r:id="rId62"/>
    <p:sldId id="712" r:id="rId63"/>
    <p:sldId id="711" r:id="rId64"/>
    <p:sldId id="773" r:id="rId65"/>
    <p:sldId id="730" r:id="rId66"/>
    <p:sldId id="733" r:id="rId67"/>
    <p:sldId id="774" r:id="rId68"/>
    <p:sldId id="775" r:id="rId69"/>
    <p:sldId id="776" r:id="rId70"/>
    <p:sldId id="777" r:id="rId71"/>
    <p:sldId id="778" r:id="rId72"/>
    <p:sldId id="779" r:id="rId73"/>
    <p:sldId id="780" r:id="rId74"/>
    <p:sldId id="781" r:id="rId75"/>
    <p:sldId id="782" r:id="rId76"/>
    <p:sldId id="783" r:id="rId77"/>
    <p:sldId id="734" r:id="rId78"/>
    <p:sldId id="714" r:id="rId79"/>
    <p:sldId id="735" r:id="rId80"/>
    <p:sldId id="715" r:id="rId81"/>
    <p:sldId id="716" r:id="rId82"/>
    <p:sldId id="717" r:id="rId83"/>
    <p:sldId id="718" r:id="rId84"/>
    <p:sldId id="719" r:id="rId85"/>
    <p:sldId id="721" r:id="rId86"/>
    <p:sldId id="739" r:id="rId87"/>
    <p:sldId id="740" r:id="rId88"/>
    <p:sldId id="741" r:id="rId89"/>
    <p:sldId id="784" r:id="rId90"/>
    <p:sldId id="785" r:id="rId91"/>
    <p:sldId id="786" r:id="rId92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00" autoAdjust="0"/>
    <p:restoredTop sz="94660"/>
  </p:normalViewPr>
  <p:slideViewPr>
    <p:cSldViewPr>
      <p:cViewPr varScale="1">
        <p:scale>
          <a:sx n="59" d="100"/>
          <a:sy n="59" d="100"/>
        </p:scale>
        <p:origin x="192" y="1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簡単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かんたん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道筋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みちすじ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21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396552" y="2054459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35696" y="58660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まど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3608" y="980728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いちまい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31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348880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宣言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979712" y="62068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せんげん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743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幼虫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03648" y="548680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ようちゅう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713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変革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へんかく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252536" y="930945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6996" y="207670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並ぶ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6552" y="4660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なら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視界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33265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しかい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痛い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4556" y="692696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0" y="1071211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敬遠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35696" y="836712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けいえん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413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敵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71600" y="188640"/>
            <a:ext cx="736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1340768"/>
            <a:ext cx="9145016" cy="5940425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昇降口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3608" y="1340768"/>
            <a:ext cx="6844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7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しょうこうぐち</a:t>
            </a:r>
            <a:endParaRPr kumimoji="1" lang="ja-JP" altLang="en-US" sz="7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すがた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525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吸う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4664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呼ぶ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0527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276872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忘れる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56792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わす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閉じる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朗読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ろうどく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007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創作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そうさく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752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候補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こうほ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690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拝借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はいしゃく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131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郵便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ゆうびん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103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就任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しゅうにん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867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仁術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じんじゅつ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150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土俵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どひょう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415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紅茶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こうちゃ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251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紅花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べにばな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483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縮尺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しゅくしゃく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664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縮む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47342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ちぢ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79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9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地域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ちいき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232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展示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てんじ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680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郷土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きょうど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75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映像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えいぞう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556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展覧会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てんらんかい</a:t>
            </a:r>
          </a:p>
        </p:txBody>
      </p:sp>
    </p:spTree>
    <p:extLst>
      <p:ext uri="{BB962C8B-B14F-4D97-AF65-F5344CB8AC3E}">
        <p14:creationId xmlns:p14="http://schemas.microsoft.com/office/powerpoint/2010/main" val="399278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異なる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こと</a:t>
            </a: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090043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熟語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じゅくご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電車賃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48478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でんしゃちん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加盟国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48478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かめいこく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883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警察署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48478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けいさつしょ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460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養蚕業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48478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ようさんぎょう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2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真善美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しんぜんび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476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臨時列車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77281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りんじれっしゃ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宇宙飛行士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19824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うちゅうひこうし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876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意欲的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141277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いよくてき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穀倉地帯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2521" y="148478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こくそうちたい</a:t>
            </a: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遺跡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いせき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87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ほ乳動物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99592" y="184482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7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にゅうどうぶつ</a:t>
            </a:r>
            <a:endParaRPr kumimoji="1" lang="ja-JP" altLang="en-US" sz="7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樹木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3584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じゅもく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無尽蔵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むじんぞう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2498" y="2492896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宗教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しゅうきょう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彫刻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ちょうこく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43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恩恵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おんけい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19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107504" y="2420888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推定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30002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すいてい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70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存在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そんざい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301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暮らし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340768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809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供給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きょうきゅう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034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生態系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09094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せいたいけい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8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誤る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20688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あやま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14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傷つく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56792" y="86412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きず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76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厳しい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30060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058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序論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じょろん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25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段落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だんらく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616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229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880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710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心臓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しんぞう</a:t>
            </a:r>
          </a:p>
        </p:txBody>
      </p:sp>
    </p:spTree>
    <p:extLst>
      <p:ext uri="{BB962C8B-B14F-4D97-AF65-F5344CB8AC3E}">
        <p14:creationId xmlns:p14="http://schemas.microsoft.com/office/powerpoint/2010/main" val="96702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405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行く末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547664" y="756022"/>
            <a:ext cx="71105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　　　すえ</a:t>
            </a:r>
          </a:p>
        </p:txBody>
      </p:sp>
    </p:spTree>
    <p:extLst>
      <p:ext uri="{BB962C8B-B14F-4D97-AF65-F5344CB8AC3E}">
        <p14:creationId xmlns:p14="http://schemas.microsoft.com/office/powerpoint/2010/main" val="125538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後ほど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33661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8800" b="1" dirty="0">
                <a:solidFill>
                  <a:prstClr val="black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のち</a:t>
            </a:r>
            <a:endParaRPr kumimoji="1" lang="ja-JP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01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門戸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もんこ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60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家来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けらい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972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わたし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90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危機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9447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48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対策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たいさく</a:t>
            </a:r>
          </a:p>
        </p:txBody>
      </p:sp>
    </p:spTree>
    <p:extLst>
      <p:ext uri="{BB962C8B-B14F-4D97-AF65-F5344CB8AC3E}">
        <p14:creationId xmlns:p14="http://schemas.microsoft.com/office/powerpoint/2010/main" val="35090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卵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たまご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125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割れた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988840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391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洗う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248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つくえ</a:t>
            </a:r>
          </a:p>
        </p:txBody>
      </p:sp>
    </p:spTree>
    <p:extLst>
      <p:ext uri="{BB962C8B-B14F-4D97-AF65-F5344CB8AC3E}">
        <p14:creationId xmlns:p14="http://schemas.microsoft.com/office/powerpoint/2010/main" val="99720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誕生日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たんじょうび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980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砂糖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73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暖かい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56792" y="8538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あたた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138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若い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36712" y="278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163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巻く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4664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</a:t>
            </a:r>
          </a:p>
        </p:txBody>
      </p:sp>
    </p:spTree>
    <p:extLst>
      <p:ext uri="{BB962C8B-B14F-4D97-AF65-F5344CB8AC3E}">
        <p14:creationId xmlns:p14="http://schemas.microsoft.com/office/powerpoint/2010/main" val="334593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言い訳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83568" y="1046346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　　　わけ</a:t>
            </a:r>
          </a:p>
        </p:txBody>
      </p:sp>
    </p:spTree>
    <p:extLst>
      <p:ext uri="{BB962C8B-B14F-4D97-AF65-F5344CB8AC3E}">
        <p14:creationId xmlns:p14="http://schemas.microsoft.com/office/powerpoint/2010/main" val="383029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396552" y="2054459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19672" y="188640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片すみ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548680" y="1069193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131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</TotalTime>
  <Words>233</Words>
  <Application>Microsoft Office PowerPoint</Application>
  <PresentationFormat>画面に合わせる (4:3)</PresentationFormat>
  <Paragraphs>183</Paragraphs>
  <Slides>91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91</vt:i4>
      </vt:variant>
    </vt:vector>
  </HeadingPairs>
  <TitlesOfParts>
    <vt:vector size="97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簡単</vt:lpstr>
      <vt:lpstr>道筋</vt:lpstr>
      <vt:lpstr>窓</vt:lpstr>
      <vt:lpstr>一枚</vt:lpstr>
      <vt:lpstr>宣言</vt:lpstr>
      <vt:lpstr>幼虫</vt:lpstr>
      <vt:lpstr>変革</vt:lpstr>
      <vt:lpstr>裏</vt:lpstr>
      <vt:lpstr>並ぶ</vt:lpstr>
      <vt:lpstr>視界</vt:lpstr>
      <vt:lpstr>痛い</vt:lpstr>
      <vt:lpstr>敬遠</vt:lpstr>
      <vt:lpstr>敵</vt:lpstr>
      <vt:lpstr>昇降口</vt:lpstr>
      <vt:lpstr>姿</vt:lpstr>
      <vt:lpstr>胸</vt:lpstr>
      <vt:lpstr>吸う</vt:lpstr>
      <vt:lpstr>呼ぶ</vt:lpstr>
      <vt:lpstr>忘れる</vt:lpstr>
      <vt:lpstr>閉じる</vt:lpstr>
      <vt:lpstr>朗読</vt:lpstr>
      <vt:lpstr>創作</vt:lpstr>
      <vt:lpstr>候補</vt:lpstr>
      <vt:lpstr>拝借</vt:lpstr>
      <vt:lpstr>郵便</vt:lpstr>
      <vt:lpstr>就任</vt:lpstr>
      <vt:lpstr>仁術</vt:lpstr>
      <vt:lpstr>土俵</vt:lpstr>
      <vt:lpstr>紅茶</vt:lpstr>
      <vt:lpstr>紅花</vt:lpstr>
      <vt:lpstr>縮尺</vt:lpstr>
      <vt:lpstr>縮む</vt:lpstr>
      <vt:lpstr>班</vt:lpstr>
      <vt:lpstr>地域</vt:lpstr>
      <vt:lpstr>展示</vt:lpstr>
      <vt:lpstr>郷土</vt:lpstr>
      <vt:lpstr>映像</vt:lpstr>
      <vt:lpstr>展覧会</vt:lpstr>
      <vt:lpstr>異なる</vt:lpstr>
      <vt:lpstr>熟語</vt:lpstr>
      <vt:lpstr>電車賃</vt:lpstr>
      <vt:lpstr>加盟国</vt:lpstr>
      <vt:lpstr>警察署</vt:lpstr>
      <vt:lpstr>養蚕業</vt:lpstr>
      <vt:lpstr>真善美</vt:lpstr>
      <vt:lpstr>臨時列車</vt:lpstr>
      <vt:lpstr>宇宙飛行士</vt:lpstr>
      <vt:lpstr>意欲的</vt:lpstr>
      <vt:lpstr>穀倉地帯</vt:lpstr>
      <vt:lpstr>遺跡</vt:lpstr>
      <vt:lpstr>ほ乳動物</vt:lpstr>
      <vt:lpstr>樹木</vt:lpstr>
      <vt:lpstr>無尽蔵</vt:lpstr>
      <vt:lpstr>宗教</vt:lpstr>
      <vt:lpstr>彫刻</vt:lpstr>
      <vt:lpstr>恩恵</vt:lpstr>
      <vt:lpstr>推定</vt:lpstr>
      <vt:lpstr>存在</vt:lpstr>
      <vt:lpstr>暮らし</vt:lpstr>
      <vt:lpstr>供給</vt:lpstr>
      <vt:lpstr>生態系</vt:lpstr>
      <vt:lpstr>誤る</vt:lpstr>
      <vt:lpstr>傷つく</vt:lpstr>
      <vt:lpstr>厳しい</vt:lpstr>
      <vt:lpstr>序論</vt:lpstr>
      <vt:lpstr>段落</vt:lpstr>
      <vt:lpstr>胃</vt:lpstr>
      <vt:lpstr>腸</vt:lpstr>
      <vt:lpstr>肺</vt:lpstr>
      <vt:lpstr>脳</vt:lpstr>
      <vt:lpstr>心臓</vt:lpstr>
      <vt:lpstr>舌</vt:lpstr>
      <vt:lpstr>行く末</vt:lpstr>
      <vt:lpstr>後ほど</vt:lpstr>
      <vt:lpstr>門戸</vt:lpstr>
      <vt:lpstr>家来</vt:lpstr>
      <vt:lpstr>私</vt:lpstr>
      <vt:lpstr>危機</vt:lpstr>
      <vt:lpstr>対策</vt:lpstr>
      <vt:lpstr>卵</vt:lpstr>
      <vt:lpstr>割れた</vt:lpstr>
      <vt:lpstr>洗う</vt:lpstr>
      <vt:lpstr>机</vt:lpstr>
      <vt:lpstr>誕生日</vt:lpstr>
      <vt:lpstr>砂糖</vt:lpstr>
      <vt:lpstr>暖かい</vt:lpstr>
      <vt:lpstr>若い</vt:lpstr>
      <vt:lpstr>巻く</vt:lpstr>
      <vt:lpstr>言い訳</vt:lpstr>
      <vt:lpstr>背</vt:lpstr>
      <vt:lpstr>片すみ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169</cp:revision>
  <dcterms:created xsi:type="dcterms:W3CDTF">2010-04-03T11:08:52Z</dcterms:created>
  <dcterms:modified xsi:type="dcterms:W3CDTF">2026-09-23T04:01:42Z</dcterms:modified>
</cp:coreProperties>
</file>