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264" r:id="rId2"/>
    <p:sldId id="700" r:id="rId3"/>
    <p:sldId id="701" r:id="rId4"/>
    <p:sldId id="702" r:id="rId5"/>
    <p:sldId id="670" r:id="rId6"/>
    <p:sldId id="617" r:id="rId7"/>
    <p:sldId id="744" r:id="rId8"/>
    <p:sldId id="745" r:id="rId9"/>
    <p:sldId id="746" r:id="rId10"/>
    <p:sldId id="747" r:id="rId11"/>
    <p:sldId id="748" r:id="rId12"/>
    <p:sldId id="749" r:id="rId13"/>
    <p:sldId id="750" r:id="rId14"/>
    <p:sldId id="751" r:id="rId15"/>
    <p:sldId id="752" r:id="rId16"/>
    <p:sldId id="753" r:id="rId17"/>
    <p:sldId id="754" r:id="rId18"/>
    <p:sldId id="755" r:id="rId19"/>
    <p:sldId id="756" r:id="rId20"/>
    <p:sldId id="672" r:id="rId21"/>
    <p:sldId id="673" r:id="rId22"/>
    <p:sldId id="399" r:id="rId23"/>
    <p:sldId id="591" r:id="rId24"/>
    <p:sldId id="418" r:id="rId25"/>
    <p:sldId id="419" r:id="rId26"/>
    <p:sldId id="261" r:id="rId27"/>
    <p:sldId id="267" r:id="rId28"/>
    <p:sldId id="599" r:id="rId29"/>
    <p:sldId id="757" r:id="rId30"/>
    <p:sldId id="618" r:id="rId31"/>
    <p:sldId id="759" r:id="rId32"/>
    <p:sldId id="760" r:id="rId33"/>
    <p:sldId id="761" r:id="rId34"/>
    <p:sldId id="762" r:id="rId35"/>
    <p:sldId id="763" r:id="rId36"/>
    <p:sldId id="764" r:id="rId37"/>
    <p:sldId id="765" r:id="rId38"/>
    <p:sldId id="674" r:id="rId39"/>
    <p:sldId id="401" r:id="rId40"/>
    <p:sldId id="604" r:id="rId41"/>
    <p:sldId id="703" r:id="rId42"/>
    <p:sldId id="731" r:id="rId43"/>
    <p:sldId id="605" r:id="rId44"/>
    <p:sldId id="609" r:id="rId45"/>
    <p:sldId id="608" r:id="rId46"/>
    <p:sldId id="607" r:id="rId47"/>
    <p:sldId id="610" r:id="rId48"/>
    <p:sldId id="611" r:id="rId49"/>
    <p:sldId id="613" r:id="rId50"/>
    <p:sldId id="422" r:id="rId51"/>
    <p:sldId id="620" r:id="rId52"/>
    <p:sldId id="621" r:id="rId53"/>
    <p:sldId id="704" r:id="rId54"/>
    <p:sldId id="705" r:id="rId55"/>
    <p:sldId id="706" r:id="rId56"/>
    <p:sldId id="707" r:id="rId57"/>
    <p:sldId id="708" r:id="rId58"/>
    <p:sldId id="732" r:id="rId59"/>
    <p:sldId id="710" r:id="rId60"/>
    <p:sldId id="766" r:id="rId61"/>
    <p:sldId id="711" r:id="rId62"/>
    <p:sldId id="712" r:id="rId63"/>
    <p:sldId id="730" r:id="rId64"/>
    <p:sldId id="733" r:id="rId65"/>
    <p:sldId id="734" r:id="rId66"/>
    <p:sldId id="735" r:id="rId67"/>
    <p:sldId id="714" r:id="rId68"/>
    <p:sldId id="715" r:id="rId69"/>
    <p:sldId id="768" r:id="rId70"/>
    <p:sldId id="769" r:id="rId71"/>
    <p:sldId id="770" r:id="rId72"/>
    <p:sldId id="771" r:id="rId73"/>
    <p:sldId id="772" r:id="rId74"/>
    <p:sldId id="773" r:id="rId75"/>
    <p:sldId id="774" r:id="rId76"/>
    <p:sldId id="775" r:id="rId77"/>
    <p:sldId id="776" r:id="rId78"/>
    <p:sldId id="777" r:id="rId79"/>
    <p:sldId id="778" r:id="rId80"/>
    <p:sldId id="716" r:id="rId81"/>
    <p:sldId id="717" r:id="rId82"/>
    <p:sldId id="718" r:id="rId83"/>
    <p:sldId id="719" r:id="rId84"/>
    <p:sldId id="721" r:id="rId85"/>
    <p:sldId id="722" r:id="rId86"/>
    <p:sldId id="723" r:id="rId87"/>
    <p:sldId id="724" r:id="rId88"/>
    <p:sldId id="779" r:id="rId89"/>
    <p:sldId id="780" r:id="rId90"/>
    <p:sldId id="781" r:id="rId91"/>
    <p:sldId id="782" r:id="rId92"/>
    <p:sldId id="783" r:id="rId93"/>
    <p:sldId id="784" r:id="rId94"/>
    <p:sldId id="785" r:id="rId95"/>
    <p:sldId id="786" r:id="rId96"/>
    <p:sldId id="787" r:id="rId97"/>
    <p:sldId id="788" r:id="rId98"/>
    <p:sldId id="789" r:id="rId99"/>
    <p:sldId id="790" r:id="rId100"/>
    <p:sldId id="791" r:id="rId101"/>
    <p:sldId id="792" r:id="rId102"/>
    <p:sldId id="793" r:id="rId103"/>
    <p:sldId id="794" r:id="rId104"/>
    <p:sldId id="795" r:id="rId105"/>
    <p:sldId id="796" r:id="rId106"/>
    <p:sldId id="736" r:id="rId107"/>
    <p:sldId id="737" r:id="rId108"/>
    <p:sldId id="738" r:id="rId109"/>
    <p:sldId id="739" r:id="rId110"/>
    <p:sldId id="740" r:id="rId111"/>
    <p:sldId id="741" r:id="rId112"/>
    <p:sldId id="797" r:id="rId113"/>
    <p:sldId id="798" r:id="rId114"/>
    <p:sldId id="799" r:id="rId115"/>
    <p:sldId id="800" r:id="rId116"/>
    <p:sldId id="801" r:id="rId117"/>
    <p:sldId id="802" r:id="rId118"/>
    <p:sldId id="803" r:id="rId119"/>
    <p:sldId id="804" r:id="rId120"/>
    <p:sldId id="742" r:id="rId121"/>
    <p:sldId id="743" r:id="rId122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60"/>
  </p:normalViewPr>
  <p:slideViewPr>
    <p:cSldViewPr>
      <p:cViewPr>
        <p:scale>
          <a:sx n="60" d="100"/>
          <a:sy n="60" d="100"/>
        </p:scale>
        <p:origin x="2381" y="4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96552" y="2054459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基本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58660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きほん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修正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3608" y="980728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しゅうせい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1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348880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適切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79712" y="62068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てきせつ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43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順序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03648" y="548680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じゅんじょ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71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解決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かいけつ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930945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減る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2656" y="33265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資格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しかく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404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総額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そうがく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8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貸す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40466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454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貧ぼう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540568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びん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007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貧しい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540568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931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規準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きじゅん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907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墓参り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97433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はかまい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39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墓地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234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先祖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せんぞ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871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迷う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539552" y="54868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866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迷子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まいご</a:t>
            </a:r>
          </a:p>
        </p:txBody>
      </p:sp>
    </p:spTree>
    <p:extLst>
      <p:ext uri="{BB962C8B-B14F-4D97-AF65-F5344CB8AC3E}">
        <p14:creationId xmlns:p14="http://schemas.microsoft.com/office/powerpoint/2010/main" val="37162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述語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じゅつご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7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述べる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56592" y="948467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199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損害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3265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そんがい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1804094"/>
            <a:ext cx="9144000" cy="3636169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西洋造り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1412776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せいようづく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寄る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476672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1071211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眼鏡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37674" y="347936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めがね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非常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188640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ひじょう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予防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よぼう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責任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せきにん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破る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80728" y="32946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やぶ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5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14300" y="1196752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りょう師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43808" y="141277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圧力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あつりょく</a:t>
            </a:r>
          </a:p>
        </p:txBody>
      </p:sp>
    </p:spTree>
    <p:extLst>
      <p:ext uri="{BB962C8B-B14F-4D97-AF65-F5344CB8AC3E}">
        <p14:creationId xmlns:p14="http://schemas.microsoft.com/office/powerpoint/2010/main" val="275957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国営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こくえい</a:t>
            </a:r>
          </a:p>
        </p:txBody>
      </p:sp>
    </p:spTree>
    <p:extLst>
      <p:ext uri="{BB962C8B-B14F-4D97-AF65-F5344CB8AC3E}">
        <p14:creationId xmlns:p14="http://schemas.microsoft.com/office/powerpoint/2010/main" val="81356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価値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498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制度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せいど</a:t>
            </a:r>
          </a:p>
        </p:txBody>
      </p:sp>
    </p:spTree>
    <p:extLst>
      <p:ext uri="{BB962C8B-B14F-4D97-AF65-F5344CB8AC3E}">
        <p14:creationId xmlns:p14="http://schemas.microsoft.com/office/powerpoint/2010/main" val="166426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新米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しんまい</a:t>
            </a:r>
          </a:p>
        </p:txBody>
      </p:sp>
    </p:spTree>
    <p:extLst>
      <p:ext uri="{BB962C8B-B14F-4D97-AF65-F5344CB8AC3E}">
        <p14:creationId xmlns:p14="http://schemas.microsoft.com/office/powerpoint/2010/main" val="204839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肥料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ひりょう</a:t>
            </a:r>
          </a:p>
        </p:txBody>
      </p:sp>
    </p:spTree>
    <p:extLst>
      <p:ext uri="{BB962C8B-B14F-4D97-AF65-F5344CB8AC3E}">
        <p14:creationId xmlns:p14="http://schemas.microsoft.com/office/powerpoint/2010/main" val="168665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旧式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624" y="47347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きゅうしき</a:t>
            </a:r>
          </a:p>
        </p:txBody>
      </p:sp>
    </p:spTree>
    <p:extLst>
      <p:ext uri="{BB962C8B-B14F-4D97-AF65-F5344CB8AC3E}">
        <p14:creationId xmlns:p14="http://schemas.microsoft.com/office/powerpoint/2010/main" val="80829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逆接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ぎゃくせつ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伝統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896" y="41865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でんとう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輸入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ゆにゅう</a:t>
            </a:r>
          </a:p>
        </p:txBody>
      </p:sp>
    </p:spTree>
    <p:extLst>
      <p:ext uri="{BB962C8B-B14F-4D97-AF65-F5344CB8AC3E}">
        <p14:creationId xmlns:p14="http://schemas.microsoft.com/office/powerpoint/2010/main" val="25733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技術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ぎじゅつ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41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支える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090043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再発見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48478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さいはっけん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限る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効く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4462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保護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往復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358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おうふく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耕具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こうぐ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2498" y="2492896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受講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無罪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88168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むざい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4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不燃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ふねん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19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07504" y="2420888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提案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23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ていあん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70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301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さくら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09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034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貿易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ぼうえき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8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規則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きそく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78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率いる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86412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7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頭領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張る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</a:t>
            </a:r>
          </a:p>
        </p:txBody>
      </p:sp>
    </p:spTree>
    <p:extLst>
      <p:ext uri="{BB962C8B-B14F-4D97-AF65-F5344CB8AC3E}">
        <p14:creationId xmlns:p14="http://schemas.microsoft.com/office/powerpoint/2010/main" val="2442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指導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しどう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61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計略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けいりゃく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90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飼う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90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花弁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447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かべん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4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堂々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どうどう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12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農婦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のうふ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6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綿毛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わたげ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39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綿糸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めんし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93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留任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りゅうにん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984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防犯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ぼうはん</a:t>
            </a:r>
          </a:p>
        </p:txBody>
      </p:sp>
    </p:spTree>
    <p:extLst>
      <p:ext uri="{BB962C8B-B14F-4D97-AF65-F5344CB8AC3E}">
        <p14:creationId xmlns:p14="http://schemas.microsoft.com/office/powerpoint/2010/main" val="143835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博士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はかせ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365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八重桜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やえざくら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7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液体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えきたい</a:t>
            </a:r>
          </a:p>
        </p:txBody>
      </p:sp>
    </p:spTree>
    <p:extLst>
      <p:ext uri="{BB962C8B-B14F-4D97-AF65-F5344CB8AC3E}">
        <p14:creationId xmlns:p14="http://schemas.microsoft.com/office/powerpoint/2010/main" val="129959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河原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かわら</a:t>
            </a:r>
          </a:p>
        </p:txBody>
      </p:sp>
    </p:spTree>
    <p:extLst>
      <p:ext uri="{BB962C8B-B14F-4D97-AF65-F5344CB8AC3E}">
        <p14:creationId xmlns:p14="http://schemas.microsoft.com/office/powerpoint/2010/main" val="179721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道程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どうてい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877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武士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ぶし</a:t>
            </a:r>
          </a:p>
        </p:txBody>
      </p:sp>
    </p:spTree>
    <p:extLst>
      <p:ext uri="{BB962C8B-B14F-4D97-AF65-F5344CB8AC3E}">
        <p14:creationId xmlns:p14="http://schemas.microsoft.com/office/powerpoint/2010/main" val="22895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似る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9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製品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せいひん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248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機能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きのう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20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検証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けんしょう</a:t>
            </a:r>
          </a:p>
        </p:txBody>
      </p:sp>
    </p:spTree>
    <p:extLst>
      <p:ext uri="{BB962C8B-B14F-4D97-AF65-F5344CB8AC3E}">
        <p14:creationId xmlns:p14="http://schemas.microsoft.com/office/powerpoint/2010/main" val="319980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豊か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7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囲む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集団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しゅうだん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373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経験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けいけん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333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まさゆめ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32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幹事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957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太い幹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116632"/>
            <a:ext cx="7919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ふと　　みき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50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慣例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かんれい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31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慣れる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48245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6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検査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5536" y="188640"/>
            <a:ext cx="8279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84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顔面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がんめん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79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構築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こうちく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75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鉱脈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こうみゃく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68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航海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35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消費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しょうひ</a:t>
            </a:r>
          </a:p>
        </p:txBody>
      </p:sp>
    </p:spTree>
    <p:extLst>
      <p:ext uri="{BB962C8B-B14F-4D97-AF65-F5344CB8AC3E}">
        <p14:creationId xmlns:p14="http://schemas.microsoft.com/office/powerpoint/2010/main" val="238087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実績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じっせき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877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設定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せってい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95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居住地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きょじゅうち</a:t>
            </a:r>
          </a:p>
        </p:txBody>
      </p:sp>
    </p:spTree>
    <p:extLst>
      <p:ext uri="{BB962C8B-B14F-4D97-AF65-F5344CB8AC3E}">
        <p14:creationId xmlns:p14="http://schemas.microsoft.com/office/powerpoint/2010/main" val="146599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手厚い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612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てあつ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743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暴力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ぼうりょく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13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許可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35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感謝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098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採集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795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評判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ひょうばん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17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授業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じゅぎょう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596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備える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138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宿舎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しゅくしゃ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163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演げき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8313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593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消費税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しょうひぜい</a:t>
            </a:r>
          </a:p>
        </p:txBody>
      </p:sp>
    </p:spTree>
    <p:extLst>
      <p:ext uri="{BB962C8B-B14F-4D97-AF65-F5344CB8AC3E}">
        <p14:creationId xmlns:p14="http://schemas.microsoft.com/office/powerpoint/2010/main" val="59790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余り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60486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65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素質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そしつ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85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財産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ざいさん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81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31180" y="2348880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貯金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ちょきん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191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社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やしろ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106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ぬの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96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組織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そしき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181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報告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ほうこく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760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務める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86412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49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284</Words>
  <Application>Microsoft Office PowerPoint</Application>
  <PresentationFormat>画面に合わせる (4:3)</PresentationFormat>
  <Paragraphs>243</Paragraphs>
  <Slides>121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121</vt:i4>
      </vt:variant>
    </vt:vector>
  </HeadingPairs>
  <TitlesOfParts>
    <vt:vector size="127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基本</vt:lpstr>
      <vt:lpstr>修正</vt:lpstr>
      <vt:lpstr>適切</vt:lpstr>
      <vt:lpstr>順序</vt:lpstr>
      <vt:lpstr>解決</vt:lpstr>
      <vt:lpstr>減る</vt:lpstr>
      <vt:lpstr>資格</vt:lpstr>
      <vt:lpstr>総額</vt:lpstr>
      <vt:lpstr>貸す</vt:lpstr>
      <vt:lpstr>貧ぼう</vt:lpstr>
      <vt:lpstr>貧しい</vt:lpstr>
      <vt:lpstr>規準</vt:lpstr>
      <vt:lpstr>墓参り</vt:lpstr>
      <vt:lpstr>墓地</vt:lpstr>
      <vt:lpstr>先祖</vt:lpstr>
      <vt:lpstr>迷う</vt:lpstr>
      <vt:lpstr>迷子</vt:lpstr>
      <vt:lpstr>述語</vt:lpstr>
      <vt:lpstr>述べる</vt:lpstr>
      <vt:lpstr>損害</vt:lpstr>
      <vt:lpstr>西洋造り</vt:lpstr>
      <vt:lpstr>寄る</vt:lpstr>
      <vt:lpstr>眼鏡</vt:lpstr>
      <vt:lpstr>非常</vt:lpstr>
      <vt:lpstr>予防</vt:lpstr>
      <vt:lpstr>毒</vt:lpstr>
      <vt:lpstr>責任</vt:lpstr>
      <vt:lpstr>破る</vt:lpstr>
      <vt:lpstr>枝</vt:lpstr>
      <vt:lpstr>りょう師</vt:lpstr>
      <vt:lpstr>圧力</vt:lpstr>
      <vt:lpstr>国営</vt:lpstr>
      <vt:lpstr>価値</vt:lpstr>
      <vt:lpstr>制度</vt:lpstr>
      <vt:lpstr>新米</vt:lpstr>
      <vt:lpstr>肥料</vt:lpstr>
      <vt:lpstr>旧式</vt:lpstr>
      <vt:lpstr>逆接</vt:lpstr>
      <vt:lpstr>伝統</vt:lpstr>
      <vt:lpstr>粉</vt:lpstr>
      <vt:lpstr>輸入</vt:lpstr>
      <vt:lpstr>技術</vt:lpstr>
      <vt:lpstr>支える</vt:lpstr>
      <vt:lpstr>型</vt:lpstr>
      <vt:lpstr>再発見</vt:lpstr>
      <vt:lpstr>限る</vt:lpstr>
      <vt:lpstr>効く</vt:lpstr>
      <vt:lpstr>保護</vt:lpstr>
      <vt:lpstr>妻</vt:lpstr>
      <vt:lpstr>往復</vt:lpstr>
      <vt:lpstr>耕具</vt:lpstr>
      <vt:lpstr>受講</vt:lpstr>
      <vt:lpstr>無罪</vt:lpstr>
      <vt:lpstr>不燃</vt:lpstr>
      <vt:lpstr>提案</vt:lpstr>
      <vt:lpstr>賞</vt:lpstr>
      <vt:lpstr>桜</vt:lpstr>
      <vt:lpstr>銅</vt:lpstr>
      <vt:lpstr>貿易</vt:lpstr>
      <vt:lpstr>規則</vt:lpstr>
      <vt:lpstr>率いる</vt:lpstr>
      <vt:lpstr>頭領</vt:lpstr>
      <vt:lpstr>張る</vt:lpstr>
      <vt:lpstr>指導</vt:lpstr>
      <vt:lpstr>計略</vt:lpstr>
      <vt:lpstr>飼う</vt:lpstr>
      <vt:lpstr>花弁</vt:lpstr>
      <vt:lpstr>堂々</vt:lpstr>
      <vt:lpstr>農婦</vt:lpstr>
      <vt:lpstr>綿毛</vt:lpstr>
      <vt:lpstr>綿糸</vt:lpstr>
      <vt:lpstr>留任</vt:lpstr>
      <vt:lpstr>防犯</vt:lpstr>
      <vt:lpstr>博士</vt:lpstr>
      <vt:lpstr>八重桜</vt:lpstr>
      <vt:lpstr>液体</vt:lpstr>
      <vt:lpstr>河原</vt:lpstr>
      <vt:lpstr>道程</vt:lpstr>
      <vt:lpstr>武士</vt:lpstr>
      <vt:lpstr>似る</vt:lpstr>
      <vt:lpstr>製品</vt:lpstr>
      <vt:lpstr>機能</vt:lpstr>
      <vt:lpstr>検証</vt:lpstr>
      <vt:lpstr>豊か</vt:lpstr>
      <vt:lpstr>囲む</vt:lpstr>
      <vt:lpstr>集団</vt:lpstr>
      <vt:lpstr>経験</vt:lpstr>
      <vt:lpstr>正夢</vt:lpstr>
      <vt:lpstr>幹事</vt:lpstr>
      <vt:lpstr>太い幹</vt:lpstr>
      <vt:lpstr>慣例</vt:lpstr>
      <vt:lpstr>慣れる</vt:lpstr>
      <vt:lpstr>検査</vt:lpstr>
      <vt:lpstr>顔面</vt:lpstr>
      <vt:lpstr>構築</vt:lpstr>
      <vt:lpstr>鉱脈</vt:lpstr>
      <vt:lpstr>航海</vt:lpstr>
      <vt:lpstr>消費</vt:lpstr>
      <vt:lpstr>実績</vt:lpstr>
      <vt:lpstr>設定</vt:lpstr>
      <vt:lpstr>居住地</vt:lpstr>
      <vt:lpstr>手厚い</vt:lpstr>
      <vt:lpstr>暴力</vt:lpstr>
      <vt:lpstr>許可</vt:lpstr>
      <vt:lpstr>感謝</vt:lpstr>
      <vt:lpstr>採集</vt:lpstr>
      <vt:lpstr>評判</vt:lpstr>
      <vt:lpstr>授業</vt:lpstr>
      <vt:lpstr>備える</vt:lpstr>
      <vt:lpstr>宿舎</vt:lpstr>
      <vt:lpstr>演げき</vt:lpstr>
      <vt:lpstr>消費税</vt:lpstr>
      <vt:lpstr>余り</vt:lpstr>
      <vt:lpstr>素質</vt:lpstr>
      <vt:lpstr>財産</vt:lpstr>
      <vt:lpstr>貯金</vt:lpstr>
      <vt:lpstr>社</vt:lpstr>
      <vt:lpstr>布</vt:lpstr>
      <vt:lpstr>組織</vt:lpstr>
      <vt:lpstr>報告</vt:lpstr>
      <vt:lpstr>務める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154</cp:revision>
  <dcterms:created xsi:type="dcterms:W3CDTF">2010-04-03T11:08:52Z</dcterms:created>
  <dcterms:modified xsi:type="dcterms:W3CDTF">2026-09-23T03:30:12Z</dcterms:modified>
</cp:coreProperties>
</file>