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6"/>
  </p:notesMasterIdLst>
  <p:sldIdLst>
    <p:sldId id="416" r:id="rId2"/>
    <p:sldId id="731" r:id="rId3"/>
    <p:sldId id="264" r:id="rId4"/>
    <p:sldId id="700" r:id="rId5"/>
    <p:sldId id="701" r:id="rId6"/>
    <p:sldId id="702" r:id="rId7"/>
    <p:sldId id="670" r:id="rId8"/>
    <p:sldId id="617" r:id="rId9"/>
    <p:sldId id="671" r:id="rId10"/>
    <p:sldId id="672" r:id="rId11"/>
    <p:sldId id="732" r:id="rId12"/>
    <p:sldId id="735" r:id="rId13"/>
    <p:sldId id="736" r:id="rId14"/>
    <p:sldId id="737" r:id="rId15"/>
    <p:sldId id="738" r:id="rId16"/>
    <p:sldId id="739" r:id="rId17"/>
    <p:sldId id="740" r:id="rId18"/>
    <p:sldId id="742" r:id="rId19"/>
    <p:sldId id="743" r:id="rId20"/>
    <p:sldId id="744" r:id="rId21"/>
    <p:sldId id="745" r:id="rId22"/>
    <p:sldId id="591" r:id="rId23"/>
    <p:sldId id="399" r:id="rId24"/>
    <p:sldId id="748" r:id="rId25"/>
    <p:sldId id="749" r:id="rId26"/>
    <p:sldId id="750" r:id="rId27"/>
    <p:sldId id="261" r:id="rId28"/>
    <p:sldId id="267" r:id="rId29"/>
    <p:sldId id="599" r:id="rId30"/>
    <p:sldId id="618" r:id="rId31"/>
    <p:sldId id="674" r:id="rId32"/>
    <p:sldId id="401" r:id="rId33"/>
    <p:sldId id="604" r:id="rId34"/>
    <p:sldId id="703" r:id="rId35"/>
    <p:sldId id="605" r:id="rId36"/>
    <p:sldId id="609" r:id="rId37"/>
    <p:sldId id="608" r:id="rId38"/>
    <p:sldId id="607" r:id="rId39"/>
    <p:sldId id="610" r:id="rId40"/>
    <p:sldId id="611" r:id="rId41"/>
    <p:sldId id="613" r:id="rId42"/>
    <p:sldId id="422" r:id="rId43"/>
    <p:sldId id="751" r:id="rId44"/>
    <p:sldId id="754" r:id="rId45"/>
    <p:sldId id="755" r:id="rId46"/>
    <p:sldId id="756" r:id="rId47"/>
    <p:sldId id="757" r:id="rId48"/>
    <p:sldId id="758" r:id="rId49"/>
    <p:sldId id="759" r:id="rId50"/>
    <p:sldId id="760" r:id="rId51"/>
    <p:sldId id="761" r:id="rId52"/>
    <p:sldId id="620" r:id="rId53"/>
    <p:sldId id="621" r:id="rId54"/>
    <p:sldId id="704" r:id="rId55"/>
    <p:sldId id="705" r:id="rId56"/>
    <p:sldId id="706" r:id="rId57"/>
    <p:sldId id="707" r:id="rId58"/>
    <p:sldId id="708" r:id="rId59"/>
    <p:sldId id="709" r:id="rId60"/>
    <p:sldId id="762" r:id="rId61"/>
    <p:sldId id="763" r:id="rId62"/>
    <p:sldId id="710" r:id="rId63"/>
    <p:sldId id="711" r:id="rId64"/>
    <p:sldId id="712" r:id="rId65"/>
    <p:sldId id="730" r:id="rId66"/>
    <p:sldId id="713" r:id="rId67"/>
    <p:sldId id="765" r:id="rId68"/>
    <p:sldId id="766" r:id="rId69"/>
    <p:sldId id="767" r:id="rId70"/>
    <p:sldId id="768" r:id="rId71"/>
    <p:sldId id="769" r:id="rId72"/>
    <p:sldId id="714" r:id="rId73"/>
    <p:sldId id="715" r:id="rId74"/>
    <p:sldId id="770" r:id="rId75"/>
    <p:sldId id="771" r:id="rId76"/>
    <p:sldId id="717" r:id="rId77"/>
    <p:sldId id="718" r:id="rId78"/>
    <p:sldId id="719" r:id="rId79"/>
    <p:sldId id="772" r:id="rId80"/>
    <p:sldId id="721" r:id="rId81"/>
    <p:sldId id="722" r:id="rId82"/>
    <p:sldId id="723" r:id="rId83"/>
    <p:sldId id="724" r:id="rId84"/>
    <p:sldId id="673" r:id="rId85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7" autoAdjust="0"/>
    <p:restoredTop sz="94660"/>
  </p:normalViewPr>
  <p:slideViewPr>
    <p:cSldViewPr>
      <p:cViewPr varScale="1">
        <p:scale>
          <a:sx n="80" d="100"/>
          <a:sy n="80" d="100"/>
        </p:scale>
        <p:origin x="17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92303-DBD4-4C31-BDEC-168EC3974466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DF3B-C6D6-40EA-B895-10A1791C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42DF3B-C6D6-40EA-B895-10A1791C4D07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6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確か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116632" y="83671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38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出現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3528" y="836712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しゅつげん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875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123728" y="620688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いっこ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四つ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3528" y="1268760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よっ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317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348880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複数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979712" y="620688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ふくすう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743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名字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40466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みょうじ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713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絶句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76470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ぜっく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64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252536" y="930945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2536" y="404664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ゆめ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22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久しぶり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188640" y="1222793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ひさ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40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心情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33265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しんじょう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309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想像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64704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そうぞう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776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増える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24544" y="866561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064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増益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64704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ぞうえき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695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国の境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72516" y="879484"/>
            <a:ext cx="92890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くに　　　さかい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10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心境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85800" y="764704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しんきょう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175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正義感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72516" y="879484"/>
            <a:ext cx="92890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せいぎかん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255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衛星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72516" y="879484"/>
            <a:ext cx="92890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えいせい</a:t>
            </a:r>
          </a:p>
        </p:txBody>
      </p:sp>
    </p:spTree>
    <p:extLst>
      <p:ext uri="{BB962C8B-B14F-4D97-AF65-F5344CB8AC3E}">
        <p14:creationId xmlns:p14="http://schemas.microsoft.com/office/powerpoint/2010/main" val="174809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眼球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72516" y="879484"/>
            <a:ext cx="92890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がんきゅう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388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救う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72516" y="879484"/>
            <a:ext cx="55086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931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救急車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72516" y="879484"/>
            <a:ext cx="92890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きゅうきゅうしゃ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014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停止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72516" y="879484"/>
            <a:ext cx="92890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ていし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755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0" y="1071211"/>
            <a:ext cx="91440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応じる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684584" y="908720"/>
            <a:ext cx="58686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資料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673170" y="620688"/>
            <a:ext cx="6012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しりょう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存在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673170" y="620688"/>
            <a:ext cx="6012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そんざい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154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調査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673170" y="620688"/>
            <a:ext cx="6012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ちょうさ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958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情報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673170" y="620688"/>
            <a:ext cx="6012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じょうほう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70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得る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064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196752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9525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052736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質問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しつもん</a:t>
            </a:r>
            <a:endParaRPr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5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移る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548680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うつ</a:t>
            </a:r>
          </a:p>
        </p:txBody>
      </p:sp>
    </p:spTree>
    <p:extLst>
      <p:ext uri="{BB962C8B-B14F-4D97-AF65-F5344CB8AC3E}">
        <p14:creationId xmlns:p14="http://schemas.microsoft.com/office/powerpoint/2010/main" val="388174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総合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9512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そうごう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92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2276872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内容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896" y="41865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ないよう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139246"/>
            <a:ext cx="9144000" cy="416247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危険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きけん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8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139246"/>
            <a:ext cx="9144000" cy="416247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所属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しょぞく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331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060848"/>
            <a:ext cx="9144000" cy="416247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飛行士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96552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ひこうし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1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090043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混じる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196752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災害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9512" y="620688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さいがい</a:t>
            </a:r>
            <a:endParaRPr kumimoji="1" lang="ja-JP" altLang="en-US" sz="6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67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80928"/>
            <a:ext cx="9144000" cy="331236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原因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9807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げんいん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67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興味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きょうみ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92521" y="1988840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過激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かげき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86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04864"/>
            <a:ext cx="9144000" cy="416247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危険性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134076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きけんせい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3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構成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こうせい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8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直接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ちょくせつ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141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示す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しめ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254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指示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244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禁止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きんし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547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雑談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ざつだん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477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酸味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さんみ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440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独唱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どくしょう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187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快く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5976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こころよ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133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快晴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かいせい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072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意識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24544" y="47667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いしき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67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22498" y="2492896"/>
            <a:ext cx="9144000" cy="345638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清潔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せいけつ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91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対比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7667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たいひ</a:t>
            </a:r>
          </a:p>
        </p:txBody>
      </p:sp>
    </p:spTree>
    <p:extLst>
      <p:ext uri="{BB962C8B-B14F-4D97-AF65-F5344CB8AC3E}">
        <p14:creationId xmlns:p14="http://schemas.microsoft.com/office/powerpoint/2010/main" val="86643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大河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たいが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193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107504" y="2420888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精神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422" y="54868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せいしん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70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出版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しゅっぱん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301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勢い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0527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いきお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809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紀行文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9512" y="110468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きこうぶん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742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永遠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えいえん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02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意志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552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歴史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れきし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48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喜ぶ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80728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よろこ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76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賛成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さんせい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114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職場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しょくば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25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任せる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56792" y="86412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43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仏像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ぶつぞう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687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招待状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しょうたいじょう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460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思いの外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54868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おも　　　　ほか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000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殺す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52565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ころ</a:t>
            </a:r>
          </a:p>
        </p:txBody>
      </p:sp>
    </p:spTree>
    <p:extLst>
      <p:ext uri="{BB962C8B-B14F-4D97-AF65-F5344CB8AC3E}">
        <p14:creationId xmlns:p14="http://schemas.microsoft.com/office/powerpoint/2010/main" val="40255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態度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8800" b="1" dirty="0">
                <a:solidFill>
                  <a:prstClr val="black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たいど</a:t>
            </a:r>
            <a:endParaRPr kumimoji="1" lang="ja-JP" altLang="en-US" sz="8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-B" panose="02020700000000000000" pitchFamily="17" charset="-128"/>
              <a:ea typeface="UD デジタル 教科書体 N-B" panose="02020700000000000000" pitchFamily="17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626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仮定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9447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かてい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48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断定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だんてい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125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判断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はんだん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487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予測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よそく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749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状況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36767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じょうきょう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248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つね</a:t>
            </a:r>
          </a:p>
        </p:txBody>
      </p:sp>
    </p:spTree>
    <p:extLst>
      <p:ext uri="{BB962C8B-B14F-4D97-AF65-F5344CB8AC3E}">
        <p14:creationId xmlns:p14="http://schemas.microsoft.com/office/powerpoint/2010/main" val="99720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平均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へいきん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980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事件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じけん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03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事故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じこ</a:t>
            </a:r>
          </a:p>
        </p:txBody>
      </p:sp>
    </p:spTree>
    <p:extLst>
      <p:ext uri="{BB962C8B-B14F-4D97-AF65-F5344CB8AC3E}">
        <p14:creationId xmlns:p14="http://schemas.microsoft.com/office/powerpoint/2010/main" val="394473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政治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54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編集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へんしゅう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373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朝刊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ちょうかん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333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6512" y="1700808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印象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59532" y="6926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いんしょう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053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1671</TotalTime>
  <Words>205</Words>
  <Application>Microsoft Office PowerPoint</Application>
  <PresentationFormat>画面に合わせる (4:3)</PresentationFormat>
  <Paragraphs>169</Paragraphs>
  <Slides>84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84</vt:i4>
      </vt:variant>
    </vt:vector>
  </HeadingPairs>
  <TitlesOfParts>
    <vt:vector size="90" baseType="lpstr">
      <vt:lpstr>UD デジタル 教科書体 N-B</vt:lpstr>
      <vt:lpstr>UD デジタル 教科書体 NK-R</vt:lpstr>
      <vt:lpstr>游ゴシック</vt:lpstr>
      <vt:lpstr>Arial</vt:lpstr>
      <vt:lpstr>Calibri</vt:lpstr>
      <vt:lpstr>Office テーマ</vt:lpstr>
      <vt:lpstr>確か</vt:lpstr>
      <vt:lpstr>出現</vt:lpstr>
      <vt:lpstr>一個</vt:lpstr>
      <vt:lpstr>四つ</vt:lpstr>
      <vt:lpstr>複数</vt:lpstr>
      <vt:lpstr>名字</vt:lpstr>
      <vt:lpstr>絶句</vt:lpstr>
      <vt:lpstr>夢</vt:lpstr>
      <vt:lpstr>久しぶり</vt:lpstr>
      <vt:lpstr>心情</vt:lpstr>
      <vt:lpstr>想像</vt:lpstr>
      <vt:lpstr>増える</vt:lpstr>
      <vt:lpstr>増益</vt:lpstr>
      <vt:lpstr>国の境</vt:lpstr>
      <vt:lpstr>心境</vt:lpstr>
      <vt:lpstr>正義感</vt:lpstr>
      <vt:lpstr>衛星</vt:lpstr>
      <vt:lpstr>眼球</vt:lpstr>
      <vt:lpstr>救う</vt:lpstr>
      <vt:lpstr>救急車</vt:lpstr>
      <vt:lpstr>停止</vt:lpstr>
      <vt:lpstr>応じる</vt:lpstr>
      <vt:lpstr>資料</vt:lpstr>
      <vt:lpstr>存在</vt:lpstr>
      <vt:lpstr>調査</vt:lpstr>
      <vt:lpstr>情報</vt:lpstr>
      <vt:lpstr>得る</vt:lpstr>
      <vt:lpstr>際</vt:lpstr>
      <vt:lpstr>質問</vt:lpstr>
      <vt:lpstr>移る</vt:lpstr>
      <vt:lpstr>総合</vt:lpstr>
      <vt:lpstr>内容</vt:lpstr>
      <vt:lpstr>危険</vt:lpstr>
      <vt:lpstr>所属</vt:lpstr>
      <vt:lpstr>飛行士</vt:lpstr>
      <vt:lpstr>混じる</vt:lpstr>
      <vt:lpstr>災害</vt:lpstr>
      <vt:lpstr>原因</vt:lpstr>
      <vt:lpstr>興味</vt:lpstr>
      <vt:lpstr>過激</vt:lpstr>
      <vt:lpstr>危険性</vt:lpstr>
      <vt:lpstr>構成</vt:lpstr>
      <vt:lpstr>直接</vt:lpstr>
      <vt:lpstr>示す</vt:lpstr>
      <vt:lpstr>指示</vt:lpstr>
      <vt:lpstr>禁止</vt:lpstr>
      <vt:lpstr>雑談</vt:lpstr>
      <vt:lpstr>酸味</vt:lpstr>
      <vt:lpstr>独唱</vt:lpstr>
      <vt:lpstr>快く</vt:lpstr>
      <vt:lpstr>快晴</vt:lpstr>
      <vt:lpstr>意識</vt:lpstr>
      <vt:lpstr>清潔</vt:lpstr>
      <vt:lpstr>対比</vt:lpstr>
      <vt:lpstr>大河</vt:lpstr>
      <vt:lpstr>精神</vt:lpstr>
      <vt:lpstr>出版</vt:lpstr>
      <vt:lpstr>勢い</vt:lpstr>
      <vt:lpstr>紀行文</vt:lpstr>
      <vt:lpstr>永遠</vt:lpstr>
      <vt:lpstr>意志</vt:lpstr>
      <vt:lpstr>歴史</vt:lpstr>
      <vt:lpstr>喜ぶ</vt:lpstr>
      <vt:lpstr>賛成</vt:lpstr>
      <vt:lpstr>職場</vt:lpstr>
      <vt:lpstr>任せる</vt:lpstr>
      <vt:lpstr>仏像</vt:lpstr>
      <vt:lpstr>招待状</vt:lpstr>
      <vt:lpstr>思いの外</vt:lpstr>
      <vt:lpstr>殺す</vt:lpstr>
      <vt:lpstr>態度</vt:lpstr>
      <vt:lpstr>仮定</vt:lpstr>
      <vt:lpstr>断定</vt:lpstr>
      <vt:lpstr>判断</vt:lpstr>
      <vt:lpstr>予測</vt:lpstr>
      <vt:lpstr>状況</vt:lpstr>
      <vt:lpstr>常</vt:lpstr>
      <vt:lpstr>平均</vt:lpstr>
      <vt:lpstr>事件</vt:lpstr>
      <vt:lpstr>事故</vt:lpstr>
      <vt:lpstr>政治</vt:lpstr>
      <vt:lpstr>編集</vt:lpstr>
      <vt:lpstr>朝刊</vt:lpstr>
      <vt:lpstr>印象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143</cp:revision>
  <dcterms:created xsi:type="dcterms:W3CDTF">2010-04-03T11:08:52Z</dcterms:created>
  <dcterms:modified xsi:type="dcterms:W3CDTF">2026-09-23T02:56:41Z</dcterms:modified>
</cp:coreProperties>
</file>