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sldIdLst>
    <p:sldId id="416" r:id="rId2"/>
    <p:sldId id="264" r:id="rId3"/>
    <p:sldId id="700" r:id="rId4"/>
    <p:sldId id="731" r:id="rId5"/>
    <p:sldId id="734" r:id="rId6"/>
    <p:sldId id="701" r:id="rId7"/>
    <p:sldId id="702" r:id="rId8"/>
    <p:sldId id="670" r:id="rId9"/>
    <p:sldId id="735" r:id="rId10"/>
    <p:sldId id="671" r:id="rId11"/>
    <p:sldId id="736" r:id="rId12"/>
    <p:sldId id="617" r:id="rId13"/>
    <p:sldId id="672" r:id="rId14"/>
    <p:sldId id="673" r:id="rId15"/>
    <p:sldId id="591" r:id="rId16"/>
    <p:sldId id="399" r:id="rId17"/>
    <p:sldId id="418" r:id="rId18"/>
    <p:sldId id="419" r:id="rId19"/>
    <p:sldId id="737" r:id="rId20"/>
    <p:sldId id="261" r:id="rId21"/>
    <p:sldId id="267" r:id="rId22"/>
    <p:sldId id="599" r:id="rId23"/>
    <p:sldId id="618" r:id="rId24"/>
    <p:sldId id="674" r:id="rId25"/>
    <p:sldId id="401" r:id="rId26"/>
    <p:sldId id="604" r:id="rId27"/>
    <p:sldId id="703" r:id="rId28"/>
    <p:sldId id="605" r:id="rId29"/>
    <p:sldId id="609" r:id="rId30"/>
    <p:sldId id="608" r:id="rId31"/>
    <p:sldId id="607" r:id="rId32"/>
    <p:sldId id="610" r:id="rId33"/>
    <p:sldId id="611" r:id="rId34"/>
    <p:sldId id="613" r:id="rId35"/>
    <p:sldId id="420" r:id="rId36"/>
    <p:sldId id="422" r:id="rId37"/>
    <p:sldId id="620" r:id="rId38"/>
    <p:sldId id="621" r:id="rId39"/>
    <p:sldId id="704" r:id="rId40"/>
    <p:sldId id="705" r:id="rId41"/>
    <p:sldId id="706" r:id="rId42"/>
    <p:sldId id="738" r:id="rId43"/>
    <p:sldId id="739" r:id="rId44"/>
    <p:sldId id="740" r:id="rId45"/>
    <p:sldId id="741" r:id="rId46"/>
    <p:sldId id="742" r:id="rId47"/>
    <p:sldId id="743" r:id="rId48"/>
    <p:sldId id="744" r:id="rId49"/>
    <p:sldId id="745" r:id="rId50"/>
    <p:sldId id="746" r:id="rId51"/>
    <p:sldId id="708" r:id="rId52"/>
    <p:sldId id="709" r:id="rId53"/>
    <p:sldId id="710" r:id="rId54"/>
    <p:sldId id="711" r:id="rId55"/>
    <p:sldId id="712" r:id="rId56"/>
    <p:sldId id="713" r:id="rId57"/>
    <p:sldId id="747" r:id="rId58"/>
    <p:sldId id="748" r:id="rId59"/>
    <p:sldId id="749" r:id="rId60"/>
    <p:sldId id="750" r:id="rId61"/>
    <p:sldId id="751" r:id="rId62"/>
    <p:sldId id="752" r:id="rId63"/>
    <p:sldId id="753" r:id="rId64"/>
    <p:sldId id="754" r:id="rId65"/>
    <p:sldId id="715" r:id="rId66"/>
    <p:sldId id="716" r:id="rId67"/>
    <p:sldId id="755" r:id="rId68"/>
    <p:sldId id="756" r:id="rId69"/>
    <p:sldId id="757" r:id="rId70"/>
    <p:sldId id="758" r:id="rId71"/>
    <p:sldId id="759" r:id="rId72"/>
    <p:sldId id="760" r:id="rId73"/>
    <p:sldId id="761" r:id="rId74"/>
    <p:sldId id="762" r:id="rId75"/>
    <p:sldId id="763" r:id="rId76"/>
    <p:sldId id="764" r:id="rId77"/>
    <p:sldId id="765" r:id="rId78"/>
    <p:sldId id="766" r:id="rId79"/>
    <p:sldId id="767" r:id="rId80"/>
    <p:sldId id="768" r:id="rId81"/>
    <p:sldId id="717" r:id="rId82"/>
    <p:sldId id="718" r:id="rId83"/>
    <p:sldId id="719" r:id="rId84"/>
    <p:sldId id="720" r:id="rId85"/>
    <p:sldId id="769" r:id="rId86"/>
    <p:sldId id="770" r:id="rId87"/>
    <p:sldId id="722" r:id="rId88"/>
    <p:sldId id="723" r:id="rId89"/>
    <p:sldId id="724" r:id="rId90"/>
    <p:sldId id="725" r:id="rId91"/>
    <p:sldId id="726" r:id="rId92"/>
    <p:sldId id="730" r:id="rId93"/>
    <p:sldId id="771" r:id="rId94"/>
    <p:sldId id="772" r:id="rId95"/>
    <p:sldId id="773" r:id="rId96"/>
    <p:sldId id="774" r:id="rId97"/>
    <p:sldId id="775" r:id="rId98"/>
    <p:sldId id="776" r:id="rId99"/>
    <p:sldId id="777" r:id="rId100"/>
    <p:sldId id="778" r:id="rId101"/>
    <p:sldId id="779" r:id="rId102"/>
    <p:sldId id="780" r:id="rId103"/>
    <p:sldId id="781" r:id="rId104"/>
    <p:sldId id="782" r:id="rId105"/>
    <p:sldId id="783" r:id="rId106"/>
    <p:sldId id="784" r:id="rId107"/>
    <p:sldId id="785" r:id="rId108"/>
    <p:sldId id="786" r:id="rId109"/>
    <p:sldId id="787" r:id="rId110"/>
    <p:sldId id="788" r:id="rId111"/>
    <p:sldId id="789" r:id="rId112"/>
    <p:sldId id="790" r:id="rId113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12" autoAdjust="0"/>
    <p:restoredTop sz="94660"/>
  </p:normalViewPr>
  <p:slideViewPr>
    <p:cSldViewPr>
      <p:cViewPr varScale="1">
        <p:scale>
          <a:sx n="80" d="100"/>
          <a:sy n="80" d="100"/>
        </p:scale>
        <p:origin x="169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2026/9/21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衣食住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83568" y="1412776"/>
            <a:ext cx="81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いしょくじゅう</a:t>
            </a: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おう米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355976" y="134076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べい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置く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83568" y="98072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31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差を生む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196752"/>
            <a:ext cx="100446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さ　　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246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調節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683568" y="980728"/>
            <a:ext cx="792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ちょうせつ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769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かん単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4644008" y="119675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43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栄養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えいよう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713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420888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無い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836712"/>
            <a:ext cx="20522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9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産む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539552" y="76470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農林水産省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45386" y="2413337"/>
            <a:ext cx="92347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のうりんすいさんしょう</a:t>
            </a:r>
            <a:endParaRPr kumimoji="1" lang="ja-JP" altLang="en-US" sz="60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561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252536" y="930945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照明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2536" y="404664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しょうめい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祝日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3265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しゅくじつ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6512" y="1700808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試合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9532" y="6926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しあい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0" y="1071211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91680" y="260648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くま</a:t>
            </a: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73170" y="620688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残る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684584" y="260648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不安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ふあん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80528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思考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74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冷たい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44824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196752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低い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9269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右折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うせつ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不満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ふまん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未来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みらい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未知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896" y="41865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父母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ふぼ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139246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老木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ろうぼく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33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060848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良好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りょうこう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090043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着陸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ちゃくりく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76872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伝言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620688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でんごん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改行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かいぎょう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619672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辺り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菜種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5152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なたね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115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ひゃくしょう家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419872" y="191683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0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や</a:t>
            </a:r>
            <a:endParaRPr kumimoji="1" lang="ja-JP" altLang="en-US" sz="60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井戸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いど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松たけ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かた側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915816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お念仏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896169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ねんぶつ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643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19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固める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62880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270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毛筆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もうひつ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40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年賀状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550" y="8774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ねんがじょう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3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答案用紙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550" y="8774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とうあんようし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146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正直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しょうじき</a:t>
            </a:r>
          </a:p>
        </p:txBody>
      </p:sp>
    </p:spTree>
    <p:extLst>
      <p:ext uri="{BB962C8B-B14F-4D97-AF65-F5344CB8AC3E}">
        <p14:creationId xmlns:p14="http://schemas.microsoft.com/office/powerpoint/2010/main" val="201194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船旅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ふなたび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466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黄金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おうごん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890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晴天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せいてん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111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羽子板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550" y="8774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はごいた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305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景色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けしき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61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周り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809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42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48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季節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きせつ</a:t>
            </a:r>
          </a:p>
        </p:txBody>
      </p:sp>
    </p:spTree>
    <p:extLst>
      <p:ext uri="{BB962C8B-B14F-4D97-AF65-F5344CB8AC3E}">
        <p14:creationId xmlns:p14="http://schemas.microsoft.com/office/powerpoint/2010/main" val="25576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絵札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えふだ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114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唱える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86833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とな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43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岡山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おかやま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337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雪合戦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550" y="8774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ゆきがっせん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576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6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都道府県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550" y="8774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とどうふけん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0295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278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900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帰省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きせい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019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省令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しょうれい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272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歩む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0296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建物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たてもの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125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新たに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9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希望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きぼう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022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なし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61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丸薬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がんやく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009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手芸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しゅげい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89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いばら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808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欠場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けつじょう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388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欠く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7200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529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人徳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じんとく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328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口径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679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望遠鏡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8550" y="87749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ぼうえんきょう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886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牛肉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ぎゅうにく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532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各地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かくち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574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寺社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261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氏名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しめい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658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苦労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くろう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248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南極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なんきょく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20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昨夜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さくや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980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副大臣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395" y="109094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ふくだいじん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297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放課後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2395" y="109094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ひうかご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585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昨日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きのう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050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機械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きかい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54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果物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くだもの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373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香り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7667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333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民族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みんぞく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074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勇気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ゆうき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124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信じる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367670"/>
            <a:ext cx="38874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989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宮城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みやぎ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407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新潟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にいがた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43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富山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とやま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496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岐阜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ぎふ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767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茨城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いばらき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499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栃木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とちぎ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48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群馬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ぐんま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7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埼玉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さいたま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953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千葉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ちば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920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神奈川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かながわ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420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滋賀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しが</a:t>
            </a:r>
          </a:p>
        </p:txBody>
      </p:sp>
    </p:spTree>
    <p:extLst>
      <p:ext uri="{BB962C8B-B14F-4D97-AF65-F5344CB8AC3E}">
        <p14:creationId xmlns:p14="http://schemas.microsoft.com/office/powerpoint/2010/main" val="316464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大阪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おおさか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102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奈良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7412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鳥取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とっとり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540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愛媛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えひめ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21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佐賀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さが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735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長崎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ながさき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448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熊本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くまもと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326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大分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おおいた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983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鹿児島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かごしま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3585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1601</TotalTime>
  <Words>267</Words>
  <Application>Microsoft Office PowerPoint</Application>
  <PresentationFormat>画面に合わせる (4:3)</PresentationFormat>
  <Paragraphs>225</Paragraphs>
  <Slides>112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112</vt:i4>
      </vt:variant>
    </vt:vector>
  </HeadingPairs>
  <TitlesOfParts>
    <vt:vector size="118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衣食住</vt:lpstr>
      <vt:lpstr>おう米</vt:lpstr>
      <vt:lpstr>置く</vt:lpstr>
      <vt:lpstr>差を生む</vt:lpstr>
      <vt:lpstr>調節</vt:lpstr>
      <vt:lpstr>かん単</vt:lpstr>
      <vt:lpstr>栄養</vt:lpstr>
      <vt:lpstr>塩</vt:lpstr>
      <vt:lpstr>無い</vt:lpstr>
      <vt:lpstr>産む</vt:lpstr>
      <vt:lpstr>農林水産省</vt:lpstr>
      <vt:lpstr>照明</vt:lpstr>
      <vt:lpstr>祝日</vt:lpstr>
      <vt:lpstr>試合</vt:lpstr>
      <vt:lpstr>熊</vt:lpstr>
      <vt:lpstr>鹿</vt:lpstr>
      <vt:lpstr>残る</vt:lpstr>
      <vt:lpstr>不安</vt:lpstr>
      <vt:lpstr>思考</vt:lpstr>
      <vt:lpstr>冷たい</vt:lpstr>
      <vt:lpstr>低い</vt:lpstr>
      <vt:lpstr>右折</vt:lpstr>
      <vt:lpstr>不満</vt:lpstr>
      <vt:lpstr>未来</vt:lpstr>
      <vt:lpstr>未知</vt:lpstr>
      <vt:lpstr>父母</vt:lpstr>
      <vt:lpstr>老木</vt:lpstr>
      <vt:lpstr>良好</vt:lpstr>
      <vt:lpstr>着陸</vt:lpstr>
      <vt:lpstr>伝言</vt:lpstr>
      <vt:lpstr>改行</vt:lpstr>
      <vt:lpstr>お城</vt:lpstr>
      <vt:lpstr>辺り</vt:lpstr>
      <vt:lpstr>菜種</vt:lpstr>
      <vt:lpstr>ひゃくしょう家</vt:lpstr>
      <vt:lpstr>井戸</vt:lpstr>
      <vt:lpstr>松たけ</vt:lpstr>
      <vt:lpstr>かた側</vt:lpstr>
      <vt:lpstr>お念仏</vt:lpstr>
      <vt:lpstr>縄</vt:lpstr>
      <vt:lpstr>固める</vt:lpstr>
      <vt:lpstr>毛筆</vt:lpstr>
      <vt:lpstr>年賀状</vt:lpstr>
      <vt:lpstr>答案用紙</vt:lpstr>
      <vt:lpstr>正直</vt:lpstr>
      <vt:lpstr>船旅</vt:lpstr>
      <vt:lpstr>黄金</vt:lpstr>
      <vt:lpstr>晴天</vt:lpstr>
      <vt:lpstr>羽子板</vt:lpstr>
      <vt:lpstr>景色</vt:lpstr>
      <vt:lpstr>周り</vt:lpstr>
      <vt:lpstr>孫</vt:lpstr>
      <vt:lpstr>梅</vt:lpstr>
      <vt:lpstr>季節</vt:lpstr>
      <vt:lpstr>絵札</vt:lpstr>
      <vt:lpstr>唱える</vt:lpstr>
      <vt:lpstr>岡山</vt:lpstr>
      <vt:lpstr>雪合戦</vt:lpstr>
      <vt:lpstr>都道府県</vt:lpstr>
      <vt:lpstr>億</vt:lpstr>
      <vt:lpstr>兆</vt:lpstr>
      <vt:lpstr>帰省</vt:lpstr>
      <vt:lpstr>省令</vt:lpstr>
      <vt:lpstr>歩む</vt:lpstr>
      <vt:lpstr>建物</vt:lpstr>
      <vt:lpstr>新たに</vt:lpstr>
      <vt:lpstr>希望</vt:lpstr>
      <vt:lpstr>梨</vt:lpstr>
      <vt:lpstr>丸薬</vt:lpstr>
      <vt:lpstr>手芸</vt:lpstr>
      <vt:lpstr>茨</vt:lpstr>
      <vt:lpstr>欠場</vt:lpstr>
      <vt:lpstr>欠く</vt:lpstr>
      <vt:lpstr>人徳</vt:lpstr>
      <vt:lpstr>口径</vt:lpstr>
      <vt:lpstr>望遠鏡</vt:lpstr>
      <vt:lpstr>牛肉</vt:lpstr>
      <vt:lpstr>各地</vt:lpstr>
      <vt:lpstr>寺社</vt:lpstr>
      <vt:lpstr>氏名</vt:lpstr>
      <vt:lpstr>苦労</vt:lpstr>
      <vt:lpstr>南極</vt:lpstr>
      <vt:lpstr>昨夜</vt:lpstr>
      <vt:lpstr>副大臣</vt:lpstr>
      <vt:lpstr>放課後</vt:lpstr>
      <vt:lpstr>昨日</vt:lpstr>
      <vt:lpstr>機械</vt:lpstr>
      <vt:lpstr>果物</vt:lpstr>
      <vt:lpstr>香り</vt:lpstr>
      <vt:lpstr>民族</vt:lpstr>
      <vt:lpstr>勇気</vt:lpstr>
      <vt:lpstr>信じる</vt:lpstr>
      <vt:lpstr>宮城</vt:lpstr>
      <vt:lpstr>新潟</vt:lpstr>
      <vt:lpstr>富山</vt:lpstr>
      <vt:lpstr>岐阜</vt:lpstr>
      <vt:lpstr>茨城</vt:lpstr>
      <vt:lpstr>栃木</vt:lpstr>
      <vt:lpstr>群馬</vt:lpstr>
      <vt:lpstr>埼玉</vt:lpstr>
      <vt:lpstr>千葉</vt:lpstr>
      <vt:lpstr>神奈川</vt:lpstr>
      <vt:lpstr>滋賀</vt:lpstr>
      <vt:lpstr>大阪</vt:lpstr>
      <vt:lpstr>奈良</vt:lpstr>
      <vt:lpstr>鳥取</vt:lpstr>
      <vt:lpstr>愛媛</vt:lpstr>
      <vt:lpstr>佐賀</vt:lpstr>
      <vt:lpstr>長崎</vt:lpstr>
      <vt:lpstr>熊本</vt:lpstr>
      <vt:lpstr>大分</vt:lpstr>
      <vt:lpstr>鹿児島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138</cp:revision>
  <dcterms:created xsi:type="dcterms:W3CDTF">2010-04-03T11:08:52Z</dcterms:created>
  <dcterms:modified xsi:type="dcterms:W3CDTF">2026-09-21T06:49:36Z</dcterms:modified>
</cp:coreProperties>
</file>