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7"/>
  </p:notesMasterIdLst>
  <p:sldIdLst>
    <p:sldId id="416" r:id="rId2"/>
    <p:sldId id="264" r:id="rId3"/>
    <p:sldId id="670" r:id="rId4"/>
    <p:sldId id="671" r:id="rId5"/>
    <p:sldId id="617" r:id="rId6"/>
    <p:sldId id="672" r:id="rId7"/>
    <p:sldId id="673" r:id="rId8"/>
    <p:sldId id="591" r:id="rId9"/>
    <p:sldId id="399" r:id="rId10"/>
    <p:sldId id="418" r:id="rId11"/>
    <p:sldId id="419" r:id="rId12"/>
    <p:sldId id="261" r:id="rId13"/>
    <p:sldId id="267" r:id="rId14"/>
    <p:sldId id="694" r:id="rId15"/>
    <p:sldId id="697" r:id="rId16"/>
    <p:sldId id="698" r:id="rId17"/>
    <p:sldId id="699" r:id="rId18"/>
    <p:sldId id="700" r:id="rId19"/>
    <p:sldId id="701" r:id="rId20"/>
    <p:sldId id="702" r:id="rId21"/>
    <p:sldId id="703" r:id="rId22"/>
    <p:sldId id="704" r:id="rId23"/>
    <p:sldId id="705" r:id="rId24"/>
    <p:sldId id="706" r:id="rId25"/>
    <p:sldId id="707" r:id="rId26"/>
    <p:sldId id="708" r:id="rId27"/>
    <p:sldId id="709" r:id="rId28"/>
    <p:sldId id="710" r:id="rId29"/>
    <p:sldId id="711" r:id="rId30"/>
    <p:sldId id="712" r:id="rId31"/>
    <p:sldId id="717" r:id="rId32"/>
    <p:sldId id="713" r:id="rId33"/>
    <p:sldId id="714" r:id="rId34"/>
    <p:sldId id="715" r:id="rId35"/>
    <p:sldId id="716" r:id="rId36"/>
    <p:sldId id="718" r:id="rId37"/>
    <p:sldId id="719" r:id="rId38"/>
    <p:sldId id="720" r:id="rId39"/>
    <p:sldId id="721" r:id="rId40"/>
    <p:sldId id="722" r:id="rId41"/>
    <p:sldId id="723" r:id="rId42"/>
    <p:sldId id="724" r:id="rId43"/>
    <p:sldId id="725" r:id="rId44"/>
    <p:sldId id="726" r:id="rId45"/>
    <p:sldId id="727" r:id="rId46"/>
    <p:sldId id="728" r:id="rId47"/>
    <p:sldId id="729" r:id="rId48"/>
    <p:sldId id="730" r:id="rId49"/>
    <p:sldId id="731" r:id="rId50"/>
    <p:sldId id="732" r:id="rId51"/>
    <p:sldId id="733" r:id="rId52"/>
    <p:sldId id="734" r:id="rId53"/>
    <p:sldId id="735" r:id="rId54"/>
    <p:sldId id="736" r:id="rId55"/>
    <p:sldId id="737" r:id="rId56"/>
    <p:sldId id="738" r:id="rId57"/>
    <p:sldId id="739" r:id="rId58"/>
    <p:sldId id="740" r:id="rId59"/>
    <p:sldId id="741" r:id="rId60"/>
    <p:sldId id="742" r:id="rId61"/>
    <p:sldId id="743" r:id="rId62"/>
    <p:sldId id="744" r:id="rId63"/>
    <p:sldId id="745" r:id="rId64"/>
    <p:sldId id="746" r:id="rId65"/>
    <p:sldId id="747" r:id="rId66"/>
    <p:sldId id="748" r:id="rId67"/>
    <p:sldId id="749" r:id="rId68"/>
    <p:sldId id="750" r:id="rId69"/>
    <p:sldId id="751" r:id="rId70"/>
    <p:sldId id="753" r:id="rId71"/>
    <p:sldId id="752" r:id="rId72"/>
    <p:sldId id="754" r:id="rId73"/>
    <p:sldId id="755" r:id="rId74"/>
    <p:sldId id="756" r:id="rId75"/>
    <p:sldId id="757" r:id="rId76"/>
    <p:sldId id="758" r:id="rId77"/>
    <p:sldId id="759" r:id="rId78"/>
    <p:sldId id="760" r:id="rId79"/>
    <p:sldId id="761" r:id="rId80"/>
    <p:sldId id="762" r:id="rId81"/>
    <p:sldId id="763" r:id="rId82"/>
    <p:sldId id="764" r:id="rId83"/>
    <p:sldId id="765" r:id="rId84"/>
    <p:sldId id="766" r:id="rId85"/>
    <p:sldId id="767" r:id="rId86"/>
    <p:sldId id="768" r:id="rId87"/>
    <p:sldId id="769" r:id="rId88"/>
    <p:sldId id="770" r:id="rId89"/>
    <p:sldId id="771" r:id="rId90"/>
    <p:sldId id="772" r:id="rId91"/>
    <p:sldId id="773" r:id="rId92"/>
    <p:sldId id="774" r:id="rId93"/>
    <p:sldId id="775" r:id="rId94"/>
    <p:sldId id="776" r:id="rId95"/>
    <p:sldId id="777" r:id="rId96"/>
    <p:sldId id="778" r:id="rId97"/>
    <p:sldId id="779" r:id="rId98"/>
    <p:sldId id="780" r:id="rId99"/>
    <p:sldId id="781" r:id="rId100"/>
    <p:sldId id="782" r:id="rId101"/>
    <p:sldId id="783" r:id="rId102"/>
    <p:sldId id="784" r:id="rId103"/>
    <p:sldId id="785" r:id="rId104"/>
    <p:sldId id="786" r:id="rId105"/>
    <p:sldId id="787" r:id="rId106"/>
    <p:sldId id="788" r:id="rId107"/>
    <p:sldId id="789" r:id="rId108"/>
    <p:sldId id="790" r:id="rId109"/>
    <p:sldId id="791" r:id="rId110"/>
    <p:sldId id="792" r:id="rId111"/>
    <p:sldId id="793" r:id="rId112"/>
    <p:sldId id="794" r:id="rId113"/>
    <p:sldId id="795" r:id="rId114"/>
    <p:sldId id="796" r:id="rId115"/>
    <p:sldId id="797" r:id="rId116"/>
    <p:sldId id="798" r:id="rId117"/>
    <p:sldId id="799" r:id="rId118"/>
    <p:sldId id="800" r:id="rId119"/>
    <p:sldId id="801" r:id="rId120"/>
    <p:sldId id="802" r:id="rId121"/>
    <p:sldId id="803" r:id="rId122"/>
    <p:sldId id="804" r:id="rId123"/>
    <p:sldId id="805" r:id="rId124"/>
    <p:sldId id="806" r:id="rId125"/>
    <p:sldId id="807" r:id="rId126"/>
    <p:sldId id="808" r:id="rId127"/>
    <p:sldId id="809" r:id="rId128"/>
    <p:sldId id="810" r:id="rId129"/>
    <p:sldId id="811" r:id="rId130"/>
    <p:sldId id="812" r:id="rId131"/>
    <p:sldId id="813" r:id="rId132"/>
    <p:sldId id="814" r:id="rId133"/>
    <p:sldId id="815" r:id="rId134"/>
    <p:sldId id="816" r:id="rId135"/>
    <p:sldId id="817" r:id="rId136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2" autoAdjust="0"/>
    <p:restoredTop sz="94660"/>
  </p:normalViewPr>
  <p:slideViewPr>
    <p:cSldViewPr>
      <p:cViewPr varScale="1">
        <p:scale>
          <a:sx n="80" d="100"/>
          <a:sy n="80" d="100"/>
        </p:scale>
        <p:origin x="161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楽器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71600" y="764704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がっき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倉庫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91680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覚ます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540568" y="49951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252536" y="930945"/>
            <a:ext cx="9144000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働く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00608" y="620688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はたら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失う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72616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うしな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6512" y="1700808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包む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92696" y="620688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7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例え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3528" y="260648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名案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73170" y="620688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めいあん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続く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188640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つづ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変化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5963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へんか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伝える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借りる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26876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直ちに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295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求める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66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記録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5963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きろく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471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5963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じりつ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988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みずか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04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努力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どりょく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562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しぜん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22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分類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ぶんるい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89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方法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ほうほう</a:t>
            </a:r>
          </a:p>
        </p:txBody>
      </p:sp>
    </p:spTree>
    <p:extLst>
      <p:ext uri="{BB962C8B-B14F-4D97-AF65-F5344CB8AC3E}">
        <p14:creationId xmlns:p14="http://schemas.microsoft.com/office/powerpoint/2010/main" val="306889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資料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しりょう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16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別の話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3528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べつ　　　はなし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223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参加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9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5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司会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421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辞典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じてん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21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成り立ち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539552" y="723275"/>
            <a:ext cx="87119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　　　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74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連なる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3528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つら　　　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586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連続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れんぞく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483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順番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じゅんばん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07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音と訓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3528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おん　　　くん　　　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8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種類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062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便利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べんり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992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治す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63688" y="620688"/>
            <a:ext cx="73803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2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治める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83568" y="62068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10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明治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めいじ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093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全治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ぜんち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76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観察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かんさつ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819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実験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じっけん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588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大好物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331640" y="620688"/>
            <a:ext cx="7812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だいこうぶつ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730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飛び出す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539552" y="723275"/>
            <a:ext cx="87119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　　　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769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関係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かんけい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111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博士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はくし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628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結果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けっか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46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機会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0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量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11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熱湯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ねっとう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48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清書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せいしょ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58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清まる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83568" y="62068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180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漁業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ぎょぎょう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41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大漁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たいりょう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880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明朝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みょうちょう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388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害虫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がいちゅう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883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材料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ざいりょう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781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完成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852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手伝う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35696" y="620688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てつだ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107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短きょり走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27584" y="1212860"/>
            <a:ext cx="92170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たん　　　そう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39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約束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やくそく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248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席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746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二位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460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42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笑う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201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特製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とくせい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013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焼く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62646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070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競技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きょうぎ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662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初めて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25352" y="620688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87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旗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024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最も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55446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もっと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66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元旦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もがんたん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785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健康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けんこう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526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上達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じょうたつ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055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次男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じなん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98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赤道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せきどう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777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道半ば</a:t>
            </a:r>
            <a:br>
              <a:rPr lang="en-US" altLang="ja-JP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287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25352" y="620688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みちなか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472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絵画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かいが</a:t>
            </a:r>
          </a:p>
        </p:txBody>
      </p:sp>
    </p:spTree>
    <p:extLst>
      <p:ext uri="{BB962C8B-B14F-4D97-AF65-F5344CB8AC3E}">
        <p14:creationId xmlns:p14="http://schemas.microsoft.com/office/powerpoint/2010/main" val="376809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成功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898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失敗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しっぱい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54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失望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しつぼう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218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友達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ともだち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74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共感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64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英語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えいご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204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結末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けつまつ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37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愛読書</a:t>
            </a:r>
            <a:br>
              <a:rPr lang="en-US" altLang="ja-JP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287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25352" y="620688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あいどくしょ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750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分が悪い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27584" y="1212860"/>
            <a:ext cx="92170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　 　わる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234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悪天候</a:t>
            </a:r>
            <a:br>
              <a:rPr lang="en-US" altLang="ja-JP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287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25352" y="620688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あくてんこう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970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風車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かざぐるま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941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折る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5424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057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色紙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90601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しきし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431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必要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90601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ひつよう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714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印刷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90601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いんさつ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452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選ぶ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5208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924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願う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5208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ねが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390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送付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90601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そうふ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128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協力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3840" y="260648"/>
            <a:ext cx="90601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きょうりょく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363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積もる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25352" y="620688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880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漁夫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ぎょふ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951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交わる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25352" y="620688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787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以外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いがい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186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議題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ぎだい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748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目標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もくひょう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793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群衆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ぐんしゅう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151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群れ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2880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645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郡部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ぐんぶ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696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消化器官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27584" y="1212860"/>
            <a:ext cx="92170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しょうかきかん</a:t>
            </a:r>
          </a:p>
        </p:txBody>
      </p:sp>
    </p:spTree>
    <p:extLst>
      <p:ext uri="{BB962C8B-B14F-4D97-AF65-F5344CB8AC3E}">
        <p14:creationId xmlns:p14="http://schemas.microsoft.com/office/powerpoint/2010/main" val="269464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音色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ねいろ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5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富む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2880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828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徒歩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とほ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682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白波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しらなみ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031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入浴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にゅうよく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90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街灯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がいとう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514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選挙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せんきょ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502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投票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とうひょう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228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卒業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そつぎょう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338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貨物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かもつ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892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沖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451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戦争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せんそう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772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配給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404664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はいきゅう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987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ご飯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788024" y="404664"/>
            <a:ext cx="3635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はん</a:t>
            </a:r>
          </a:p>
        </p:txBody>
      </p:sp>
    </p:spTree>
    <p:extLst>
      <p:ext uri="{BB962C8B-B14F-4D97-AF65-F5344CB8AC3E}">
        <p14:creationId xmlns:p14="http://schemas.microsoft.com/office/powerpoint/2010/main" val="3203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頭きん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25352" y="620688"/>
            <a:ext cx="73083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ず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08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包帯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36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ほうたい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471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泣く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4320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428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軍歌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ぐんか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929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兵隊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へいたい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63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一輪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いちりん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678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情景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じょうけい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25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青春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せいしゅん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55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後半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こうはん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069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人形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にんぎょう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786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地下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529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浅い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3672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あさ</a:t>
            </a:r>
          </a:p>
        </p:txBody>
      </p:sp>
    </p:spTree>
    <p:extLst>
      <p:ext uri="{BB962C8B-B14F-4D97-AF65-F5344CB8AC3E}">
        <p14:creationId xmlns:p14="http://schemas.microsoft.com/office/powerpoint/2010/main" val="15416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底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735796" y="404664"/>
            <a:ext cx="3672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103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散る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3672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060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散歩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さんぽ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847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107504" y="4221088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愛犬</a:t>
            </a:r>
            <a:br>
              <a:rPr lang="en-US" altLang="ja-JP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</a:br>
            <a:endParaRPr lang="ja-JP" altLang="en-US" sz="34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87624" y="404664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あいけん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12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</TotalTime>
  <Words>428</Words>
  <Application>Microsoft Office PowerPoint</Application>
  <PresentationFormat>画面に合わせる (4:3)</PresentationFormat>
  <Paragraphs>270</Paragraphs>
  <Slides>135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135</vt:i4>
      </vt:variant>
    </vt:vector>
  </HeadingPairs>
  <TitlesOfParts>
    <vt:vector size="141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楽器</vt:lpstr>
      <vt:lpstr>倉庫</vt:lpstr>
      <vt:lpstr>巣</vt:lpstr>
      <vt:lpstr>覚ます</vt:lpstr>
      <vt:lpstr>働く</vt:lpstr>
      <vt:lpstr>失う</vt:lpstr>
      <vt:lpstr>包む</vt:lpstr>
      <vt:lpstr>例え</vt:lpstr>
      <vt:lpstr>名案</vt:lpstr>
      <vt:lpstr>続く</vt:lpstr>
      <vt:lpstr>変化</vt:lpstr>
      <vt:lpstr>伝える</vt:lpstr>
      <vt:lpstr>借りる</vt:lpstr>
      <vt:lpstr>直ちに</vt:lpstr>
      <vt:lpstr>求める</vt:lpstr>
      <vt:lpstr>記録</vt:lpstr>
      <vt:lpstr>自立</vt:lpstr>
      <vt:lpstr>自ら</vt:lpstr>
      <vt:lpstr>努力</vt:lpstr>
      <vt:lpstr>自然</vt:lpstr>
      <vt:lpstr>分類</vt:lpstr>
      <vt:lpstr>方法</vt:lpstr>
      <vt:lpstr>資料</vt:lpstr>
      <vt:lpstr>別の話</vt:lpstr>
      <vt:lpstr>参加</vt:lpstr>
      <vt:lpstr>芽</vt:lpstr>
      <vt:lpstr>司会</vt:lpstr>
      <vt:lpstr>辞典</vt:lpstr>
      <vt:lpstr>成り立ち</vt:lpstr>
      <vt:lpstr>連なる</vt:lpstr>
      <vt:lpstr>連続</vt:lpstr>
      <vt:lpstr>順番</vt:lpstr>
      <vt:lpstr>音と訓</vt:lpstr>
      <vt:lpstr>種類</vt:lpstr>
      <vt:lpstr>便利</vt:lpstr>
      <vt:lpstr>治す</vt:lpstr>
      <vt:lpstr>治める </vt:lpstr>
      <vt:lpstr>明治 </vt:lpstr>
      <vt:lpstr>全治 </vt:lpstr>
      <vt:lpstr>観察 </vt:lpstr>
      <vt:lpstr>実験 </vt:lpstr>
      <vt:lpstr>大好物 </vt:lpstr>
      <vt:lpstr>飛び出す</vt:lpstr>
      <vt:lpstr>関係 </vt:lpstr>
      <vt:lpstr>博士 </vt:lpstr>
      <vt:lpstr>結果 </vt:lpstr>
      <vt:lpstr>機会 </vt:lpstr>
      <vt:lpstr>量 </vt:lpstr>
      <vt:lpstr>熱湯 </vt:lpstr>
      <vt:lpstr>清書 </vt:lpstr>
      <vt:lpstr>清まる </vt:lpstr>
      <vt:lpstr>漁業 </vt:lpstr>
      <vt:lpstr>大漁 </vt:lpstr>
      <vt:lpstr>明朝 </vt:lpstr>
      <vt:lpstr>害虫 </vt:lpstr>
      <vt:lpstr>材料 </vt:lpstr>
      <vt:lpstr>完成 </vt:lpstr>
      <vt:lpstr>手伝う </vt:lpstr>
      <vt:lpstr>短きょり走 </vt:lpstr>
      <vt:lpstr>約束 </vt:lpstr>
      <vt:lpstr>席 </vt:lpstr>
      <vt:lpstr>二位 </vt:lpstr>
      <vt:lpstr>笑う </vt:lpstr>
      <vt:lpstr>特製 </vt:lpstr>
      <vt:lpstr>焼く </vt:lpstr>
      <vt:lpstr>競技 </vt:lpstr>
      <vt:lpstr>初めて </vt:lpstr>
      <vt:lpstr>旗 </vt:lpstr>
      <vt:lpstr>最も </vt:lpstr>
      <vt:lpstr>元旦 </vt:lpstr>
      <vt:lpstr>健康 </vt:lpstr>
      <vt:lpstr>上達 </vt:lpstr>
      <vt:lpstr>次男 </vt:lpstr>
      <vt:lpstr>赤道 </vt:lpstr>
      <vt:lpstr>道半ば </vt:lpstr>
      <vt:lpstr>絵画 </vt:lpstr>
      <vt:lpstr>成功 </vt:lpstr>
      <vt:lpstr>失敗 </vt:lpstr>
      <vt:lpstr>失望 </vt:lpstr>
      <vt:lpstr>友達 </vt:lpstr>
      <vt:lpstr>共感 </vt:lpstr>
      <vt:lpstr>英語 </vt:lpstr>
      <vt:lpstr>結末 </vt:lpstr>
      <vt:lpstr>愛読書 </vt:lpstr>
      <vt:lpstr>分が悪い </vt:lpstr>
      <vt:lpstr>悪天候 </vt:lpstr>
      <vt:lpstr>風車 </vt:lpstr>
      <vt:lpstr>折る </vt:lpstr>
      <vt:lpstr>色紙 </vt:lpstr>
      <vt:lpstr>必要 </vt:lpstr>
      <vt:lpstr>印刷 </vt:lpstr>
      <vt:lpstr>選ぶ </vt:lpstr>
      <vt:lpstr>願う </vt:lpstr>
      <vt:lpstr>送付 </vt:lpstr>
      <vt:lpstr>協力 </vt:lpstr>
      <vt:lpstr>積もる </vt:lpstr>
      <vt:lpstr>漁夫 </vt:lpstr>
      <vt:lpstr>交わる </vt:lpstr>
      <vt:lpstr>以外 </vt:lpstr>
      <vt:lpstr>議題 </vt:lpstr>
      <vt:lpstr>目標 </vt:lpstr>
      <vt:lpstr>群衆 </vt:lpstr>
      <vt:lpstr>群れ </vt:lpstr>
      <vt:lpstr>郡部 </vt:lpstr>
      <vt:lpstr>消化器官 </vt:lpstr>
      <vt:lpstr>音色 </vt:lpstr>
      <vt:lpstr>富む </vt:lpstr>
      <vt:lpstr>徒歩 </vt:lpstr>
      <vt:lpstr>白波 </vt:lpstr>
      <vt:lpstr>入浴 </vt:lpstr>
      <vt:lpstr>街灯 </vt:lpstr>
      <vt:lpstr>選挙 </vt:lpstr>
      <vt:lpstr>投票 </vt:lpstr>
      <vt:lpstr>卒業 </vt:lpstr>
      <vt:lpstr>貨物 </vt:lpstr>
      <vt:lpstr>沖 </vt:lpstr>
      <vt:lpstr>戦争 </vt:lpstr>
      <vt:lpstr>配給 </vt:lpstr>
      <vt:lpstr>ご飯 </vt:lpstr>
      <vt:lpstr>頭きん </vt:lpstr>
      <vt:lpstr>包帯 </vt:lpstr>
      <vt:lpstr>泣く </vt:lpstr>
      <vt:lpstr>軍歌 </vt:lpstr>
      <vt:lpstr>兵隊 </vt:lpstr>
      <vt:lpstr>一輪 </vt:lpstr>
      <vt:lpstr>情景 </vt:lpstr>
      <vt:lpstr>青春 </vt:lpstr>
      <vt:lpstr>後半 </vt:lpstr>
      <vt:lpstr>人形 </vt:lpstr>
      <vt:lpstr>地下 </vt:lpstr>
      <vt:lpstr>浅い </vt:lpstr>
      <vt:lpstr>底 </vt:lpstr>
      <vt:lpstr>散る </vt:lpstr>
      <vt:lpstr>散歩 </vt:lpstr>
      <vt:lpstr>愛犬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127</cp:revision>
  <dcterms:created xsi:type="dcterms:W3CDTF">2010-04-03T11:08:52Z</dcterms:created>
  <dcterms:modified xsi:type="dcterms:W3CDTF">2026-09-21T06:15:22Z</dcterms:modified>
</cp:coreProperties>
</file>