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416" r:id="rId2"/>
    <p:sldId id="264" r:id="rId3"/>
    <p:sldId id="670" r:id="rId4"/>
    <p:sldId id="671" r:id="rId5"/>
    <p:sldId id="696" r:id="rId6"/>
    <p:sldId id="672" r:id="rId7"/>
    <p:sldId id="673" r:id="rId8"/>
    <p:sldId id="591" r:id="rId9"/>
    <p:sldId id="399" r:id="rId10"/>
    <p:sldId id="418" r:id="rId11"/>
    <p:sldId id="419" r:id="rId12"/>
    <p:sldId id="261" r:id="rId13"/>
    <p:sldId id="267" r:id="rId14"/>
    <p:sldId id="697" r:id="rId15"/>
    <p:sldId id="699" r:id="rId16"/>
    <p:sldId id="700" r:id="rId17"/>
    <p:sldId id="701" r:id="rId18"/>
    <p:sldId id="702" r:id="rId19"/>
    <p:sldId id="703" r:id="rId20"/>
    <p:sldId id="704" r:id="rId21"/>
    <p:sldId id="705" r:id="rId22"/>
    <p:sldId id="706" r:id="rId23"/>
    <p:sldId id="707" r:id="rId24"/>
    <p:sldId id="708" r:id="rId25"/>
    <p:sldId id="598" r:id="rId26"/>
    <p:sldId id="599" r:id="rId27"/>
    <p:sldId id="618" r:id="rId28"/>
    <p:sldId id="694" r:id="rId29"/>
    <p:sldId id="695" r:id="rId30"/>
    <p:sldId id="674" r:id="rId31"/>
    <p:sldId id="401" r:id="rId32"/>
    <p:sldId id="604" r:id="rId33"/>
    <p:sldId id="606" r:id="rId34"/>
    <p:sldId id="605" r:id="rId35"/>
    <p:sldId id="709" r:id="rId36"/>
    <p:sldId id="710" r:id="rId37"/>
    <p:sldId id="711" r:id="rId38"/>
    <p:sldId id="712" r:id="rId39"/>
    <p:sldId id="713" r:id="rId40"/>
    <p:sldId id="714" r:id="rId41"/>
    <p:sldId id="715" r:id="rId42"/>
    <p:sldId id="716" r:id="rId43"/>
    <p:sldId id="609" r:id="rId44"/>
    <p:sldId id="608" r:id="rId45"/>
    <p:sldId id="607" r:id="rId46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43" autoAdjust="0"/>
    <p:restoredTop sz="94660"/>
  </p:normalViewPr>
  <p:slideViewPr>
    <p:cSldViewPr>
      <p:cViewPr varScale="1">
        <p:scale>
          <a:sx n="80" d="100"/>
          <a:sy n="80" d="100"/>
        </p:scale>
        <p:origin x="1819" y="-1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92303-DBD4-4C31-BDEC-168EC3974466}" type="datetimeFigureOut">
              <a:rPr kumimoji="1" lang="ja-JP" altLang="en-US" smtClean="0"/>
              <a:t>2026/9/23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2DF3B-C6D6-40EA-B895-10A1791C4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11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66AAA-CA57-4A9C-8F57-453711652F3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C9AB8-1179-4C69-BEC5-E08BD0D6039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82B31-0EFB-48E7-A4D3-B6F11B2D760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12A01-B649-4D77-A372-A3157605E8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0EDC4-CC3A-4CF1-A5E3-82312B12B1D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C88E0-E9F5-4EFD-8AC6-435AE06D054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AF879-4E63-49FE-B99A-8ECF84540FD3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3D8C7-B95A-4CDB-9A7A-E60CEB18DB3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61BD5-452C-40AB-9752-1875D3AD571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40821-B1B9-4374-9080-15E9FDC88D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787B6-CE09-4839-B086-BD8FB4110262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13C73-EE91-4DAE-A5C6-DD1F70CF0EC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A4176-1420-4AE4-8B5C-0587B96BDAE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D0101-9D99-4F32-8F58-E9F4A39A11B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93D11-DCF3-41FF-AAC5-E13DCDD735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64D53-EDF6-4472-B56A-CE809D8A606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C6ED3-6164-4840-8DC2-F2292F2BCC69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EB36B-C9A2-4922-ADBD-10F9815C54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413FB-57A3-4CC8-BB93-3AAE98010ECD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AD6F9-0252-4FCA-809D-1A49C738BC3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ACA10-9FF3-4265-8E0C-C52731EDE4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96DB1-6EA3-4497-B84E-E7FD704972E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A22AD1E-E7F7-4E82-8322-69457F1F7D81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D54DA25-C943-4304-AB21-1E91FB453D5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53752" y="2492896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注意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403648" y="728935"/>
            <a:ext cx="68407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ちゅうい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386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515743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竹林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83671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ちくりん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420888"/>
            <a:ext cx="9540552" cy="4032448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暗しょう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188640" y="1412776"/>
            <a:ext cx="61206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645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1946068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悪者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979712" y="332656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わるもの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40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岸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5599" y="16309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813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新聞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5599" y="16309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しんぶん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309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0" y="2006848"/>
            <a:ext cx="9144000" cy="486030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放る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44624" y="69269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ほう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776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4564" y="2204864"/>
            <a:ext cx="9144000" cy="460498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幸せ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1052736"/>
            <a:ext cx="58686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しあわ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60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107504" y="1019716"/>
            <a:ext cx="91440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悲しい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900608" y="764704"/>
            <a:ext cx="60126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かな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756592" y="2132856"/>
            <a:ext cx="11041682" cy="4090466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商店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755576" y="188640"/>
            <a:ext cx="73685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しょうてん</a:t>
            </a:r>
          </a:p>
        </p:txBody>
      </p:sp>
    </p:spTree>
    <p:extLst>
      <p:ext uri="{BB962C8B-B14F-4D97-AF65-F5344CB8AC3E}">
        <p14:creationId xmlns:p14="http://schemas.microsoft.com/office/powerpoint/2010/main" val="154088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昭和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41884" y="188640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しょうわ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863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八百屋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6102" y="1183104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0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や　お　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468560" y="1484784"/>
            <a:ext cx="99726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地図帳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126876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ちずちょう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悲鳴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41884" y="188640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ひめい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738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車庫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41884" y="188640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しゃこ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483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468560" y="1484784"/>
            <a:ext cx="99726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自転車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126876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8800" b="1" dirty="0">
                <a:solidFill>
                  <a:prstClr val="black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じてんしゃ</a:t>
            </a:r>
            <a:endParaRPr kumimoji="1" lang="ja-JP" altLang="en-US" sz="8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デジタル 教科書体 N-B" panose="02020700000000000000" pitchFamily="17" charset="-128"/>
              <a:ea typeface="UD デジタル 教科書体 N-B" panose="02020700000000000000" pitchFamily="17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89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第一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41884" y="188640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だいいち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908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一等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41884" y="188640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いっとう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294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福引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41884" y="188640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ふくびき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324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予定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41884" y="188640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よてい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367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お宮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355976" y="188640"/>
            <a:ext cx="35301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341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王宮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41884" y="188640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おうきゅう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1999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古代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41884" y="188640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こだい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705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宿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41884" y="188640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やど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973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追う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548680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264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35392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庭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98072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にわ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654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旅館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りょかん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174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息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952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階だん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628800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804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052736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重い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052736" y="329461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おも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092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畑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9943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はたけ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去年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97" y="308779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きょねん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486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お礼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403648" y="32626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れい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355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2060848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待つ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124744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111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秒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97" y="308779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びょう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9806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病院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97" y="308779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びょういん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6771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少年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97" y="308779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しょうねん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992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多様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97" y="308779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たよう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026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土地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97" y="308779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とち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992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自力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97" y="308779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じりき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936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47625" y="1844824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口調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97" y="308779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くちょう</a:t>
            </a:r>
          </a:p>
        </p:txBody>
      </p:sp>
    </p:spTree>
    <p:extLst>
      <p:ext uri="{BB962C8B-B14F-4D97-AF65-F5344CB8AC3E}">
        <p14:creationId xmlns:p14="http://schemas.microsoft.com/office/powerpoint/2010/main" val="242571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童話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97" y="308779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どうわ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286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36512" y="249289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部首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9847" y="1082189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ぶしゅ</a:t>
            </a:r>
            <a:endParaRPr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15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76872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笛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908720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6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ふえ</a:t>
            </a:r>
            <a:endParaRPr kumimoji="1" lang="ja-JP" altLang="en-US" sz="66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674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780928"/>
            <a:ext cx="9144000" cy="331236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波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なみ</a:t>
            </a:r>
          </a:p>
        </p:txBody>
      </p:sp>
    </p:spTree>
    <p:extLst>
      <p:ext uri="{BB962C8B-B14F-4D97-AF65-F5344CB8AC3E}">
        <p14:creationId xmlns:p14="http://schemas.microsoft.com/office/powerpoint/2010/main" val="305679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1394</TotalTime>
  <Words>109</Words>
  <Application>Microsoft Office PowerPoint</Application>
  <PresentationFormat>画面に合わせる (4:3)</PresentationFormat>
  <Paragraphs>90</Paragraphs>
  <Slides>45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45</vt:i4>
      </vt:variant>
    </vt:vector>
  </HeadingPairs>
  <TitlesOfParts>
    <vt:vector size="51" baseType="lpstr">
      <vt:lpstr>UD デジタル 教科書体 N-B</vt:lpstr>
      <vt:lpstr>UD デジタル 教科書体 NK-R</vt:lpstr>
      <vt:lpstr>游ゴシック</vt:lpstr>
      <vt:lpstr>Arial</vt:lpstr>
      <vt:lpstr>Calibri</vt:lpstr>
      <vt:lpstr>Office テーマ</vt:lpstr>
      <vt:lpstr>注意</vt:lpstr>
      <vt:lpstr>竹林</vt:lpstr>
      <vt:lpstr>暗しょう</vt:lpstr>
      <vt:lpstr>悪者</vt:lpstr>
      <vt:lpstr>岸</vt:lpstr>
      <vt:lpstr>新聞</vt:lpstr>
      <vt:lpstr>放る</vt:lpstr>
      <vt:lpstr>幸せ</vt:lpstr>
      <vt:lpstr>悲しい</vt:lpstr>
      <vt:lpstr>商店</vt:lpstr>
      <vt:lpstr>昭和</vt:lpstr>
      <vt:lpstr>八百屋</vt:lpstr>
      <vt:lpstr>地図帳</vt:lpstr>
      <vt:lpstr>悲鳴</vt:lpstr>
      <vt:lpstr>車庫</vt:lpstr>
      <vt:lpstr>自転車</vt:lpstr>
      <vt:lpstr>第一</vt:lpstr>
      <vt:lpstr>一等</vt:lpstr>
      <vt:lpstr>福引</vt:lpstr>
      <vt:lpstr>予定</vt:lpstr>
      <vt:lpstr>お宮</vt:lpstr>
      <vt:lpstr>王宮</vt:lpstr>
      <vt:lpstr>古代</vt:lpstr>
      <vt:lpstr>宿</vt:lpstr>
      <vt:lpstr>追う</vt:lpstr>
      <vt:lpstr>庭</vt:lpstr>
      <vt:lpstr>旅館</vt:lpstr>
      <vt:lpstr>息</vt:lpstr>
      <vt:lpstr>階だん</vt:lpstr>
      <vt:lpstr>重い</vt:lpstr>
      <vt:lpstr>畑</vt:lpstr>
      <vt:lpstr>去年</vt:lpstr>
      <vt:lpstr>お礼</vt:lpstr>
      <vt:lpstr>待つ</vt:lpstr>
      <vt:lpstr>秒</vt:lpstr>
      <vt:lpstr>病院</vt:lpstr>
      <vt:lpstr>少年</vt:lpstr>
      <vt:lpstr>多様</vt:lpstr>
      <vt:lpstr>土地</vt:lpstr>
      <vt:lpstr>自力</vt:lpstr>
      <vt:lpstr>口調</vt:lpstr>
      <vt:lpstr>童話</vt:lpstr>
      <vt:lpstr>部首</vt:lpstr>
      <vt:lpstr>笛</vt:lpstr>
      <vt:lpstr>波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kitou takao</dc:creator>
  <cp:lastModifiedBy>鬼頭　孝雄</cp:lastModifiedBy>
  <cp:revision>128</cp:revision>
  <dcterms:created xsi:type="dcterms:W3CDTF">2010-04-03T11:08:52Z</dcterms:created>
  <dcterms:modified xsi:type="dcterms:W3CDTF">2026-09-23T00:58:43Z</dcterms:modified>
</cp:coreProperties>
</file>