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8"/>
  </p:notesMasterIdLst>
  <p:sldIdLst>
    <p:sldId id="416" r:id="rId2"/>
    <p:sldId id="264" r:id="rId3"/>
    <p:sldId id="670" r:id="rId4"/>
    <p:sldId id="671" r:id="rId5"/>
    <p:sldId id="617" r:id="rId6"/>
    <p:sldId id="672" r:id="rId7"/>
    <p:sldId id="673" r:id="rId8"/>
    <p:sldId id="591" r:id="rId9"/>
    <p:sldId id="399" r:id="rId10"/>
    <p:sldId id="418" r:id="rId11"/>
    <p:sldId id="419" r:id="rId12"/>
    <p:sldId id="261" r:id="rId13"/>
    <p:sldId id="696" r:id="rId14"/>
    <p:sldId id="267" r:id="rId15"/>
    <p:sldId id="697" r:id="rId16"/>
    <p:sldId id="598" r:id="rId17"/>
    <p:sldId id="599" r:id="rId18"/>
    <p:sldId id="618" r:id="rId19"/>
    <p:sldId id="694" r:id="rId20"/>
    <p:sldId id="695" r:id="rId21"/>
    <p:sldId id="674" r:id="rId22"/>
    <p:sldId id="401" r:id="rId23"/>
    <p:sldId id="604" r:id="rId24"/>
    <p:sldId id="698" r:id="rId25"/>
    <p:sldId id="606" r:id="rId26"/>
    <p:sldId id="605" r:id="rId27"/>
    <p:sldId id="609" r:id="rId28"/>
    <p:sldId id="608" r:id="rId29"/>
    <p:sldId id="607" r:id="rId30"/>
    <p:sldId id="610" r:id="rId31"/>
    <p:sldId id="611" r:id="rId32"/>
    <p:sldId id="613" r:id="rId33"/>
    <p:sldId id="420" r:id="rId34"/>
    <p:sldId id="422" r:id="rId35"/>
    <p:sldId id="699" r:id="rId36"/>
    <p:sldId id="620" r:id="rId37"/>
    <p:sldId id="621" r:id="rId38"/>
    <p:sldId id="656" r:id="rId39"/>
    <p:sldId id="623" r:id="rId40"/>
    <p:sldId id="658" r:id="rId41"/>
    <p:sldId id="659" r:id="rId42"/>
    <p:sldId id="627" r:id="rId43"/>
    <p:sldId id="700" r:id="rId44"/>
    <p:sldId id="657" r:id="rId45"/>
    <p:sldId id="661" r:id="rId46"/>
    <p:sldId id="662" r:id="rId47"/>
    <p:sldId id="701" r:id="rId48"/>
    <p:sldId id="702" r:id="rId49"/>
    <p:sldId id="663" r:id="rId50"/>
    <p:sldId id="664" r:id="rId51"/>
    <p:sldId id="665" r:id="rId52"/>
    <p:sldId id="666" r:id="rId53"/>
    <p:sldId id="626" r:id="rId54"/>
    <p:sldId id="628" r:id="rId55"/>
    <p:sldId id="629" r:id="rId56"/>
    <p:sldId id="676" r:id="rId57"/>
  </p:sldIdLst>
  <p:sldSz cx="9144000" cy="6858000" type="screen4x3"/>
  <p:notesSz cx="6858000" cy="9144000"/>
  <p:defaultTextStyle>
    <a:defPPr>
      <a:defRPr lang="ja-JP"/>
    </a:defPPr>
    <a:lvl1pPr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ＭＳ Ｐゴシック" charset="-128"/>
        <a:cs typeface="+mn-cs"/>
      </a:defRPr>
    </a:lvl1pPr>
    <a:lvl2pPr marL="4572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ＭＳ Ｐゴシック" charset="-128"/>
        <a:cs typeface="+mn-cs"/>
      </a:defRPr>
    </a:lvl2pPr>
    <a:lvl3pPr marL="9144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ＭＳ Ｐゴシック" charset="-128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ＭＳ Ｐゴシック" charset="-128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ＭＳ Ｐゴシック" charset="-128"/>
        <a:cs typeface="+mn-cs"/>
      </a:defRPr>
    </a:lvl5pPr>
    <a:lvl6pPr marL="2286000" algn="l" defTabSz="914400" rtl="0" eaLnBrk="1" latinLnBrk="0" hangingPunct="1">
      <a:defRPr kumimoji="1" kern="1200">
        <a:solidFill>
          <a:schemeClr val="tx1"/>
        </a:solidFill>
        <a:latin typeface="Arial" charset="0"/>
        <a:ea typeface="ＭＳ Ｐゴシック" charset="-128"/>
        <a:cs typeface="+mn-cs"/>
      </a:defRPr>
    </a:lvl6pPr>
    <a:lvl7pPr marL="2743200" algn="l" defTabSz="914400" rtl="0" eaLnBrk="1" latinLnBrk="0" hangingPunct="1">
      <a:defRPr kumimoji="1" kern="1200">
        <a:solidFill>
          <a:schemeClr val="tx1"/>
        </a:solidFill>
        <a:latin typeface="Arial" charset="0"/>
        <a:ea typeface="ＭＳ Ｐゴシック" charset="-128"/>
        <a:cs typeface="+mn-cs"/>
      </a:defRPr>
    </a:lvl7pPr>
    <a:lvl8pPr marL="3200400" algn="l" defTabSz="914400" rtl="0" eaLnBrk="1" latinLnBrk="0" hangingPunct="1">
      <a:defRPr kumimoji="1" kern="1200">
        <a:solidFill>
          <a:schemeClr val="tx1"/>
        </a:solidFill>
        <a:latin typeface="Arial" charset="0"/>
        <a:ea typeface="ＭＳ Ｐゴシック" charset="-128"/>
        <a:cs typeface="+mn-cs"/>
      </a:defRPr>
    </a:lvl8pPr>
    <a:lvl9pPr marL="3657600" algn="l" defTabSz="914400" rtl="0" eaLnBrk="1" latinLnBrk="0" hangingPunct="1">
      <a:defRPr kumimoji="1" kern="1200">
        <a:solidFill>
          <a:schemeClr val="tx1"/>
        </a:solidFill>
        <a:latin typeface="Arial" charset="0"/>
        <a:ea typeface="ＭＳ Ｐゴシック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9039" autoAdjust="0"/>
    <p:restoredTop sz="94660"/>
  </p:normalViewPr>
  <p:slideViewPr>
    <p:cSldViewPr>
      <p:cViewPr varScale="1">
        <p:scale>
          <a:sx n="80" d="100"/>
          <a:sy n="80" d="100"/>
        </p:scale>
        <p:origin x="1824" y="-52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6192303-DBD4-4C31-BDEC-168EC3974466}" type="datetimeFigureOut">
              <a:rPr kumimoji="1" lang="ja-JP" altLang="en-US" smtClean="0"/>
              <a:t>2026/9/23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542DF3B-C6D6-40EA-B895-10A1791C4D0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081139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542DF3B-C6D6-40EA-B895-10A1791C4D07}" type="slidenum">
              <a:rPr kumimoji="1" lang="ja-JP" altLang="en-US" smtClean="0"/>
              <a:t>32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1666959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ja-JP" altLang="en-US"/>
              <a:t>マスタ サブタイトルの書式設定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DE66AAA-CA57-4A9C-8F57-453711652F3E}" type="datetimeFigureOut">
              <a:rPr lang="ja-JP" altLang="en-US"/>
              <a:pPr>
                <a:defRPr/>
              </a:pPr>
              <a:t>2026/9/23</a:t>
            </a:fld>
            <a:endParaRPr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14C9AB8-1179-4C69-BEC5-E08BD0D6039E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882B31-0EFB-48E7-A4D3-B6F11B2D760F}" type="datetimeFigureOut">
              <a:rPr lang="ja-JP" altLang="en-US"/>
              <a:pPr>
                <a:defRPr/>
              </a:pPr>
              <a:t>2026/9/23</a:t>
            </a:fld>
            <a:endParaRPr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D012A01-B649-4D77-A372-A3157605E840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 テキストの書式設定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A60EDC4-CC3A-4CF1-A5E3-82312B12B1D4}" type="datetimeFigureOut">
              <a:rPr lang="ja-JP" altLang="en-US"/>
              <a:pPr>
                <a:defRPr/>
              </a:pPr>
              <a:t>2026/9/23</a:t>
            </a:fld>
            <a:endParaRPr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2CC88E0-E9F5-4EFD-8AC6-435AE06D0546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コンテンツ プレースホル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5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71AF879-4E63-49FE-B99A-8ECF84540FD3}" type="datetimeFigureOut">
              <a:rPr lang="ja-JP" altLang="en-US"/>
              <a:pPr>
                <a:defRPr/>
              </a:pPr>
              <a:t>2026/9/23</a:t>
            </a:fld>
            <a:endParaRPr lang="ja-JP" altLang="en-US"/>
          </a:p>
        </p:txBody>
      </p:sp>
      <p:sp>
        <p:nvSpPr>
          <p:cNvPr id="6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7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903D8C7-B95A-4CDB-9A7A-E60CEB18DB3E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 テキストの書式設定</a:t>
            </a:r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5" name="テキスト プレースホル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 テキストの書式設定</a:t>
            </a:r>
          </a:p>
        </p:txBody>
      </p:sp>
      <p:sp>
        <p:nvSpPr>
          <p:cNvPr id="6" name="コンテンツ プレースホル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7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5C61BD5-452C-40AB-9752-1875D3AD5714}" type="datetimeFigureOut">
              <a:rPr lang="ja-JP" altLang="en-US"/>
              <a:pPr>
                <a:defRPr/>
              </a:pPr>
              <a:t>2026/9/23</a:t>
            </a:fld>
            <a:endParaRPr lang="ja-JP" altLang="en-US"/>
          </a:p>
        </p:txBody>
      </p:sp>
      <p:sp>
        <p:nvSpPr>
          <p:cNvPr id="8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9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5940821-B1B9-4374-9080-15E9FDC88D40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67787B6-CE09-4839-B086-BD8FB4110262}" type="datetimeFigureOut">
              <a:rPr lang="ja-JP" altLang="en-US"/>
              <a:pPr>
                <a:defRPr/>
              </a:pPr>
              <a:t>2026/9/23</a:t>
            </a:fld>
            <a:endParaRPr lang="ja-JP" altLang="en-US"/>
          </a:p>
        </p:txBody>
      </p:sp>
      <p:sp>
        <p:nvSpPr>
          <p:cNvPr id="4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5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A13C73-EE91-4DAE-A5C6-DD1F70CF0EC5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27A4176-1420-4AE4-8B5C-0587B96BDAEF}" type="datetimeFigureOut">
              <a:rPr lang="ja-JP" altLang="en-US"/>
              <a:pPr>
                <a:defRPr/>
              </a:pPr>
              <a:t>2026/9/23</a:t>
            </a:fld>
            <a:endParaRPr lang="ja-JP" altLang="en-US"/>
          </a:p>
        </p:txBody>
      </p:sp>
      <p:sp>
        <p:nvSpPr>
          <p:cNvPr id="3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4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FFD0101-9D99-4F32-8F58-E9F4A39A11B9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/>
              <a:t>マスタ テキストの書式設定</a:t>
            </a:r>
          </a:p>
        </p:txBody>
      </p:sp>
      <p:sp>
        <p:nvSpPr>
          <p:cNvPr id="5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B793D11-DCF3-41FF-AAC5-E13DCDD7355E}" type="datetimeFigureOut">
              <a:rPr lang="ja-JP" altLang="en-US"/>
              <a:pPr>
                <a:defRPr/>
              </a:pPr>
              <a:t>2026/9/23</a:t>
            </a:fld>
            <a:endParaRPr lang="ja-JP" altLang="en-US"/>
          </a:p>
        </p:txBody>
      </p:sp>
      <p:sp>
        <p:nvSpPr>
          <p:cNvPr id="6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7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6264D53-EDF6-4472-B56A-CE809D8A6060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図プレースホル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ja-JP" altLang="en-US" noProof="0"/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/>
              <a:t>マスタ テキストの書式設定</a:t>
            </a:r>
          </a:p>
        </p:txBody>
      </p:sp>
      <p:sp>
        <p:nvSpPr>
          <p:cNvPr id="5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BFC6ED3-6164-4840-8DC2-F2292F2BCC69}" type="datetimeFigureOut">
              <a:rPr lang="ja-JP" altLang="en-US"/>
              <a:pPr>
                <a:defRPr/>
              </a:pPr>
              <a:t>2026/9/23</a:t>
            </a:fld>
            <a:endParaRPr lang="ja-JP" altLang="en-US"/>
          </a:p>
        </p:txBody>
      </p:sp>
      <p:sp>
        <p:nvSpPr>
          <p:cNvPr id="6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7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EDEB36B-C9A2-4922-ADBD-10F9815C5421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D413FB-57A3-4CC8-BB93-3AAE98010ECD}" type="datetimeFigureOut">
              <a:rPr lang="ja-JP" altLang="en-US"/>
              <a:pPr>
                <a:defRPr/>
              </a:pPr>
              <a:t>2026/9/23</a:t>
            </a:fld>
            <a:endParaRPr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02AD6F9-0252-4FCA-809D-1A49C738BC3B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98ACA10-9FF3-4265-8E0C-C52731EDE45E}" type="datetimeFigureOut">
              <a:rPr lang="ja-JP" altLang="en-US"/>
              <a:pPr>
                <a:defRPr/>
              </a:pPr>
              <a:t>2026/9/23</a:t>
            </a:fld>
            <a:endParaRPr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0596DB1-6EA3-4497-B84E-E7FD704972E4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タイトル プレースホルダ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/>
              <a:t>マスタ タイトルの書式設定</a:t>
            </a:r>
          </a:p>
        </p:txBody>
      </p:sp>
      <p:sp>
        <p:nvSpPr>
          <p:cNvPr id="1027" name="テキスト プレースホルダ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7A22AD1E-E7F7-4E82-8322-69457F1F7D81}" type="datetimeFigureOut">
              <a:rPr lang="ja-JP" altLang="en-US"/>
              <a:pPr>
                <a:defRPr/>
              </a:pPr>
              <a:t>2026/9/23</a:t>
            </a:fld>
            <a:endParaRPr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CD54DA25-C943-4304-AB21-1E91FB453D51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xStyles>
    <p:titleStyle>
      <a:lvl1pPr algn="ctr" rtl="0" fontAlgn="base">
        <a:spcBef>
          <a:spcPct val="0"/>
        </a:spcBef>
        <a:spcAft>
          <a:spcPct val="0"/>
        </a:spcAft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  <a:ea typeface="ＭＳ Ｐゴシック" charset="-128"/>
        </a:defRPr>
      </a:lvl2pPr>
      <a:lvl3pPr algn="ctr" rtl="0" fontAlgn="base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  <a:ea typeface="ＭＳ Ｐゴシック" charset="-128"/>
        </a:defRPr>
      </a:lvl3pPr>
      <a:lvl4pPr algn="ctr" rtl="0" fontAlgn="base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  <a:ea typeface="ＭＳ Ｐゴシック" charset="-128"/>
        </a:defRPr>
      </a:lvl4pPr>
      <a:lvl5pPr algn="ctr" rtl="0" fontAlgn="base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  <a:ea typeface="ＭＳ Ｐゴシック" charset="-128"/>
        </a:defRPr>
      </a:lvl5pPr>
      <a:lvl6pPr marL="457200" algn="ctr" rtl="0" fontAlgn="base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  <a:ea typeface="ＭＳ Ｐゴシック" charset="-128"/>
        </a:defRPr>
      </a:lvl6pPr>
      <a:lvl7pPr marL="914400" algn="ctr" rtl="0" fontAlgn="base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  <a:ea typeface="ＭＳ Ｐゴシック" charset="-128"/>
        </a:defRPr>
      </a:lvl7pPr>
      <a:lvl8pPr marL="1371600" algn="ctr" rtl="0" fontAlgn="base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  <a:ea typeface="ＭＳ Ｐゴシック" charset="-128"/>
        </a:defRPr>
      </a:lvl8pPr>
      <a:lvl9pPr marL="1828800" algn="ctr" rtl="0" fontAlgn="base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  <a:ea typeface="ＭＳ Ｐゴシック" charset="-128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charset="0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charset="0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タイトル 3"/>
          <p:cNvSpPr>
            <a:spLocks noGrp="1"/>
          </p:cNvSpPr>
          <p:nvPr>
            <p:ph type="title"/>
          </p:nvPr>
        </p:nvSpPr>
        <p:spPr>
          <a:xfrm>
            <a:off x="53752" y="2492896"/>
            <a:ext cx="9036496" cy="3636169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昔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1403648" y="728935"/>
            <a:ext cx="684076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むかし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838686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タイトル 3"/>
          <p:cNvSpPr>
            <a:spLocks noGrp="1"/>
          </p:cNvSpPr>
          <p:nvPr>
            <p:ph type="title"/>
          </p:nvPr>
        </p:nvSpPr>
        <p:spPr>
          <a:xfrm>
            <a:off x="-198276" y="2515743"/>
            <a:ext cx="9540552" cy="4032448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服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1871700" y="836712"/>
            <a:ext cx="54006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kumimoji="1"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ふく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タイトル 3"/>
          <p:cNvSpPr>
            <a:spLocks noGrp="1"/>
          </p:cNvSpPr>
          <p:nvPr>
            <p:ph type="title"/>
          </p:nvPr>
        </p:nvSpPr>
        <p:spPr>
          <a:xfrm>
            <a:off x="-198276" y="2420888"/>
            <a:ext cx="9540552" cy="4032448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車両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1691680" y="836712"/>
            <a:ext cx="612068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しゃりょう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5764576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タイトル 3"/>
          <p:cNvSpPr>
            <a:spLocks noGrp="1"/>
          </p:cNvSpPr>
          <p:nvPr>
            <p:ph type="title"/>
          </p:nvPr>
        </p:nvSpPr>
        <p:spPr>
          <a:xfrm>
            <a:off x="-198276" y="1946068"/>
            <a:ext cx="9540552" cy="4032448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軽い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251520" y="499518"/>
            <a:ext cx="54006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かる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6204083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タイトル 3"/>
          <p:cNvSpPr>
            <a:spLocks noGrp="1"/>
          </p:cNvSpPr>
          <p:nvPr>
            <p:ph type="title"/>
          </p:nvPr>
        </p:nvSpPr>
        <p:spPr>
          <a:xfrm>
            <a:off x="-33933" y="886371"/>
            <a:ext cx="9144000" cy="5940425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家具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325599" y="163096"/>
            <a:ext cx="8424936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かぐ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7262277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タイトル 3"/>
          <p:cNvSpPr>
            <a:spLocks noGrp="1"/>
          </p:cNvSpPr>
          <p:nvPr>
            <p:ph type="title"/>
          </p:nvPr>
        </p:nvSpPr>
        <p:spPr>
          <a:xfrm>
            <a:off x="-33933" y="886371"/>
            <a:ext cx="9144000" cy="5940425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温度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325599" y="163096"/>
            <a:ext cx="8424936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おんど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8130999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タイトル 3"/>
          <p:cNvSpPr>
            <a:spLocks noGrp="1"/>
          </p:cNvSpPr>
          <p:nvPr>
            <p:ph type="title"/>
          </p:nvPr>
        </p:nvSpPr>
        <p:spPr>
          <a:xfrm>
            <a:off x="0" y="2006848"/>
            <a:ext cx="9144000" cy="4860305"/>
          </a:xfrm>
        </p:spPr>
        <p:txBody>
          <a:bodyPr/>
          <a:lstStyle/>
          <a:p>
            <a:r>
              <a:rPr lang="ja-JP" altLang="en-US" sz="239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美しい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-2196752" y="1052736"/>
            <a:ext cx="8424936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うつく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8977653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タイトル 2"/>
          <p:cNvSpPr>
            <a:spLocks noGrp="1"/>
          </p:cNvSpPr>
          <p:nvPr>
            <p:ph type="title"/>
          </p:nvPr>
        </p:nvSpPr>
        <p:spPr>
          <a:xfrm>
            <a:off x="4564" y="2204864"/>
            <a:ext cx="9144000" cy="4604988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短い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0" y="1052736"/>
            <a:ext cx="5868652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みじか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16034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タイトル 2"/>
          <p:cNvSpPr>
            <a:spLocks noGrp="1"/>
          </p:cNvSpPr>
          <p:nvPr>
            <p:ph type="title"/>
          </p:nvPr>
        </p:nvSpPr>
        <p:spPr>
          <a:xfrm>
            <a:off x="107504" y="1019716"/>
            <a:ext cx="9144000" cy="6297612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整理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1475656" y="188640"/>
            <a:ext cx="6012668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せいり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タイトル 3"/>
          <p:cNvSpPr>
            <a:spLocks noGrp="1"/>
          </p:cNvSpPr>
          <p:nvPr>
            <p:ph type="title"/>
          </p:nvPr>
        </p:nvSpPr>
        <p:spPr>
          <a:xfrm>
            <a:off x="-756592" y="2132856"/>
            <a:ext cx="11041682" cy="4090466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指す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-729555" y="260648"/>
            <a:ext cx="7368591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さ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5408859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タイトル 3"/>
          <p:cNvSpPr>
            <a:spLocks noGrp="1"/>
          </p:cNvSpPr>
          <p:nvPr>
            <p:ph type="title"/>
          </p:nvPr>
        </p:nvSpPr>
        <p:spPr>
          <a:xfrm>
            <a:off x="-108520" y="1340768"/>
            <a:ext cx="9145016" cy="5940425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植物</a:t>
            </a: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1041884" y="188640"/>
            <a:ext cx="6844208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しょくぶつ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8186360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タイトル 1"/>
          <p:cNvSpPr>
            <a:spLocks noGrp="1"/>
          </p:cNvSpPr>
          <p:nvPr>
            <p:ph type="title"/>
          </p:nvPr>
        </p:nvSpPr>
        <p:spPr>
          <a:xfrm>
            <a:off x="22845" y="1844824"/>
            <a:ext cx="9144000" cy="4522514"/>
          </a:xfrm>
        </p:spPr>
        <p:txBody>
          <a:bodyPr/>
          <a:lstStyle/>
          <a:p>
            <a:r>
              <a:rPr lang="ja-JP" altLang="en-US" sz="199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研究者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-22845" y="1183104"/>
            <a:ext cx="91440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0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けんきゅうしゃ</a:t>
            </a:r>
            <a:endParaRPr kumimoji="1" lang="ja-JP" altLang="en-US" sz="80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タイトル 3"/>
          <p:cNvSpPr>
            <a:spLocks noGrp="1"/>
          </p:cNvSpPr>
          <p:nvPr>
            <p:ph type="title"/>
          </p:nvPr>
        </p:nvSpPr>
        <p:spPr>
          <a:xfrm>
            <a:off x="-108520" y="1340768"/>
            <a:ext cx="9145016" cy="5940425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細工</a:t>
            </a: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1041884" y="188640"/>
            <a:ext cx="6844208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さいく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6729415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タイトル 1"/>
          <p:cNvSpPr>
            <a:spLocks noGrp="1"/>
          </p:cNvSpPr>
          <p:nvPr>
            <p:ph type="title"/>
          </p:nvPr>
        </p:nvSpPr>
        <p:spPr>
          <a:xfrm>
            <a:off x="-468560" y="1484784"/>
            <a:ext cx="9972600" cy="6297612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深海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-252536" y="908720"/>
            <a:ext cx="9144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しんかい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タイトル 1"/>
          <p:cNvSpPr>
            <a:spLocks noGrp="1"/>
          </p:cNvSpPr>
          <p:nvPr>
            <p:ph type="title"/>
          </p:nvPr>
        </p:nvSpPr>
        <p:spPr>
          <a:xfrm>
            <a:off x="-468560" y="1484784"/>
            <a:ext cx="9972600" cy="6297612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時代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-252536" y="908720"/>
            <a:ext cx="9144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kumimoji="1"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じだい</a:t>
            </a:r>
          </a:p>
        </p:txBody>
      </p:sp>
    </p:spTree>
    <p:extLst>
      <p:ext uri="{BB962C8B-B14F-4D97-AF65-F5344CB8AC3E}">
        <p14:creationId xmlns:p14="http://schemas.microsoft.com/office/powerpoint/2010/main" val="17624973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タイトル 1"/>
          <p:cNvSpPr>
            <a:spLocks noGrp="1"/>
          </p:cNvSpPr>
          <p:nvPr>
            <p:ph type="title"/>
          </p:nvPr>
        </p:nvSpPr>
        <p:spPr>
          <a:xfrm>
            <a:off x="-540568" y="723275"/>
            <a:ext cx="9972600" cy="6297612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乗馬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0" y="260648"/>
            <a:ext cx="9144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kumimoji="1"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じょうば</a:t>
            </a:r>
          </a:p>
        </p:txBody>
      </p:sp>
    </p:spTree>
    <p:extLst>
      <p:ext uri="{BB962C8B-B14F-4D97-AF65-F5344CB8AC3E}">
        <p14:creationId xmlns:p14="http://schemas.microsoft.com/office/powerpoint/2010/main" val="31926456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タイトル 1"/>
          <p:cNvSpPr>
            <a:spLocks noGrp="1"/>
          </p:cNvSpPr>
          <p:nvPr>
            <p:ph type="title"/>
          </p:nvPr>
        </p:nvSpPr>
        <p:spPr>
          <a:xfrm>
            <a:off x="-540568" y="1353925"/>
            <a:ext cx="9972600" cy="6297612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飲食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-252536" y="980728"/>
            <a:ext cx="9144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いんしょく</a:t>
            </a:r>
            <a:endParaRPr kumimoji="1" lang="en-US" altLang="ja-JP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065488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タイトル 1"/>
          <p:cNvSpPr>
            <a:spLocks noGrp="1"/>
          </p:cNvSpPr>
          <p:nvPr>
            <p:ph type="title"/>
          </p:nvPr>
        </p:nvSpPr>
        <p:spPr>
          <a:xfrm>
            <a:off x="-540568" y="723275"/>
            <a:ext cx="9972600" cy="6297612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店頭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-126268" y="404664"/>
            <a:ext cx="9144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てんとう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8817495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タイトル 1"/>
          <p:cNvSpPr>
            <a:spLocks noGrp="1"/>
          </p:cNvSpPr>
          <p:nvPr>
            <p:ph type="title"/>
          </p:nvPr>
        </p:nvSpPr>
        <p:spPr>
          <a:xfrm>
            <a:off x="-540568" y="723275"/>
            <a:ext cx="9972600" cy="6297612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星雲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-126268" y="404664"/>
            <a:ext cx="9144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せいうん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1795288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タイトル 1"/>
          <p:cNvSpPr>
            <a:spLocks noGrp="1"/>
          </p:cNvSpPr>
          <p:nvPr>
            <p:ph type="title"/>
          </p:nvPr>
        </p:nvSpPr>
        <p:spPr>
          <a:xfrm>
            <a:off x="-540568" y="723275"/>
            <a:ext cx="9972600" cy="6297612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流星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-126268" y="404664"/>
            <a:ext cx="9144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りゅうせい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6580441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タイトル 1"/>
          <p:cNvSpPr>
            <a:spLocks noGrp="1"/>
          </p:cNvSpPr>
          <p:nvPr>
            <p:ph type="title"/>
          </p:nvPr>
        </p:nvSpPr>
        <p:spPr>
          <a:xfrm>
            <a:off x="-540568" y="1052736"/>
            <a:ext cx="9972600" cy="6297612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炭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-126268" y="329461"/>
            <a:ext cx="9144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すみ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4209220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タイトル 1"/>
          <p:cNvSpPr>
            <a:spLocks noGrp="1"/>
          </p:cNvSpPr>
          <p:nvPr>
            <p:ph type="title"/>
          </p:nvPr>
        </p:nvSpPr>
        <p:spPr>
          <a:xfrm>
            <a:off x="0" y="1772816"/>
            <a:ext cx="9144000" cy="4162474"/>
          </a:xfrm>
        </p:spPr>
        <p:txBody>
          <a:bodyPr/>
          <a:lstStyle/>
          <a:p>
            <a:r>
              <a:rPr lang="ja-JP" altLang="en-US" sz="239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用いる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-2628800" y="764704"/>
            <a:ext cx="9144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もち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タイトル 1"/>
          <p:cNvSpPr>
            <a:spLocks noGrp="1"/>
          </p:cNvSpPr>
          <p:nvPr>
            <p:ph type="title"/>
          </p:nvPr>
        </p:nvSpPr>
        <p:spPr>
          <a:xfrm>
            <a:off x="0" y="1772816"/>
            <a:ext cx="9144000" cy="4162474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平和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38100" y="692696"/>
            <a:ext cx="9144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kumimoji="1"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へいわ</a:t>
            </a:r>
          </a:p>
        </p:txBody>
      </p:sp>
    </p:spTree>
    <p:extLst>
      <p:ext uri="{BB962C8B-B14F-4D97-AF65-F5344CB8AC3E}">
        <p14:creationId xmlns:p14="http://schemas.microsoft.com/office/powerpoint/2010/main" val="10148640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タイトル 1"/>
          <p:cNvSpPr>
            <a:spLocks noGrp="1"/>
          </p:cNvSpPr>
          <p:nvPr>
            <p:ph type="title"/>
          </p:nvPr>
        </p:nvSpPr>
        <p:spPr>
          <a:xfrm>
            <a:off x="0" y="1772816"/>
            <a:ext cx="9144000" cy="4162474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電池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107504" y="199435"/>
            <a:ext cx="9144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でんち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304332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タイトル 1"/>
          <p:cNvSpPr>
            <a:spLocks noGrp="1"/>
          </p:cNvSpPr>
          <p:nvPr>
            <p:ph type="title"/>
          </p:nvPr>
        </p:nvSpPr>
        <p:spPr>
          <a:xfrm>
            <a:off x="0" y="2204864"/>
            <a:ext cx="9144000" cy="4162474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銀行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-108520" y="836712"/>
            <a:ext cx="9144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ぎんこう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0335500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タイトル 1"/>
          <p:cNvSpPr>
            <a:spLocks noGrp="1"/>
          </p:cNvSpPr>
          <p:nvPr>
            <p:ph type="title"/>
          </p:nvPr>
        </p:nvSpPr>
        <p:spPr>
          <a:xfrm>
            <a:off x="-180528" y="2060848"/>
            <a:ext cx="9144000" cy="4162474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鼻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-190450" y="260648"/>
            <a:ext cx="9144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はな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911138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タイトル 1"/>
          <p:cNvSpPr>
            <a:spLocks noGrp="1"/>
          </p:cNvSpPr>
          <p:nvPr>
            <p:ph type="title"/>
          </p:nvPr>
        </p:nvSpPr>
        <p:spPr>
          <a:xfrm>
            <a:off x="-36512" y="2492896"/>
            <a:ext cx="9144000" cy="4162474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神様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0" y="908720"/>
            <a:ext cx="9144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かみさま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651538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タイトル 1"/>
          <p:cNvSpPr>
            <a:spLocks noGrp="1"/>
          </p:cNvSpPr>
          <p:nvPr>
            <p:ph type="title"/>
          </p:nvPr>
        </p:nvSpPr>
        <p:spPr>
          <a:xfrm>
            <a:off x="0" y="2276872"/>
            <a:ext cx="9144000" cy="4162474"/>
          </a:xfrm>
        </p:spPr>
        <p:txBody>
          <a:bodyPr/>
          <a:lstStyle/>
          <a:p>
            <a:r>
              <a:rPr lang="ja-JP" altLang="en-US" sz="239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お祭り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467544" y="1628800"/>
            <a:ext cx="914400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66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まつ</a:t>
            </a:r>
            <a:endParaRPr kumimoji="1" lang="ja-JP" altLang="en-US" sz="66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8467486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タイトル 1"/>
          <p:cNvSpPr>
            <a:spLocks noGrp="1"/>
          </p:cNvSpPr>
          <p:nvPr>
            <p:ph type="title"/>
          </p:nvPr>
        </p:nvSpPr>
        <p:spPr>
          <a:xfrm>
            <a:off x="0" y="2780928"/>
            <a:ext cx="9144000" cy="3312368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歯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0" y="404664"/>
            <a:ext cx="9144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は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0567981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タイトル 1"/>
          <p:cNvSpPr>
            <a:spLocks noGrp="1"/>
          </p:cNvSpPr>
          <p:nvPr>
            <p:ph type="title"/>
          </p:nvPr>
        </p:nvSpPr>
        <p:spPr>
          <a:xfrm>
            <a:off x="0" y="2636912"/>
            <a:ext cx="9144000" cy="3312368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医者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107504" y="836712"/>
            <a:ext cx="9144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いしゃ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463031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タイトル 1"/>
          <p:cNvSpPr>
            <a:spLocks noGrp="1"/>
          </p:cNvSpPr>
          <p:nvPr>
            <p:ph type="title"/>
          </p:nvPr>
        </p:nvSpPr>
        <p:spPr>
          <a:xfrm>
            <a:off x="-92521" y="1988840"/>
            <a:ext cx="9144000" cy="4162474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坂道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-92521" y="116632"/>
            <a:ext cx="9144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さかみち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8918631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タイトル 1"/>
          <p:cNvSpPr>
            <a:spLocks noGrp="1"/>
          </p:cNvSpPr>
          <p:nvPr>
            <p:ph type="title"/>
          </p:nvPr>
        </p:nvSpPr>
        <p:spPr>
          <a:xfrm>
            <a:off x="0" y="2204864"/>
            <a:ext cx="9144000" cy="4162474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薬箱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23986" y="260648"/>
            <a:ext cx="9144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くすりばこ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8913987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タイトル 1"/>
          <p:cNvSpPr>
            <a:spLocks noGrp="1"/>
          </p:cNvSpPr>
          <p:nvPr>
            <p:ph type="title"/>
          </p:nvPr>
        </p:nvSpPr>
        <p:spPr>
          <a:xfrm>
            <a:off x="107504" y="2132856"/>
            <a:ext cx="9144000" cy="4450506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湯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2679" y="404664"/>
            <a:ext cx="9144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ゆ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165089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タイトル 1"/>
          <p:cNvSpPr>
            <a:spLocks noGrp="1"/>
          </p:cNvSpPr>
          <p:nvPr>
            <p:ph type="title"/>
          </p:nvPr>
        </p:nvSpPr>
        <p:spPr>
          <a:xfrm>
            <a:off x="-108520" y="1628800"/>
            <a:ext cx="9144000" cy="4666530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他人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15999" y="562670"/>
            <a:ext cx="9144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たにん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5688873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タイトル 1"/>
          <p:cNvSpPr>
            <a:spLocks noGrp="1"/>
          </p:cNvSpPr>
          <p:nvPr>
            <p:ph type="title"/>
          </p:nvPr>
        </p:nvSpPr>
        <p:spPr>
          <a:xfrm>
            <a:off x="0" y="2276872"/>
            <a:ext cx="9144000" cy="4162474"/>
          </a:xfrm>
        </p:spPr>
        <p:txBody>
          <a:bodyPr/>
          <a:lstStyle/>
          <a:p>
            <a:r>
              <a:rPr lang="ja-JP" altLang="en-US" sz="239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対する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-1044624" y="1628800"/>
            <a:ext cx="6408712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66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たい</a:t>
            </a:r>
            <a:endParaRPr kumimoji="1" lang="ja-JP" altLang="en-US" sz="66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622731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タイトル 1"/>
          <p:cNvSpPr>
            <a:spLocks noGrp="1"/>
          </p:cNvSpPr>
          <p:nvPr>
            <p:ph type="title"/>
          </p:nvPr>
        </p:nvSpPr>
        <p:spPr>
          <a:xfrm>
            <a:off x="-108520" y="1628800"/>
            <a:ext cx="9144000" cy="4666530"/>
          </a:xfrm>
        </p:spPr>
        <p:txBody>
          <a:bodyPr/>
          <a:lstStyle/>
          <a:p>
            <a:r>
              <a:rPr lang="ja-JP" altLang="en-US" sz="287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洋服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-180528" y="404664"/>
            <a:ext cx="9144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ようふく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6516768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タイトル 1"/>
          <p:cNvSpPr>
            <a:spLocks noGrp="1"/>
          </p:cNvSpPr>
          <p:nvPr>
            <p:ph type="title"/>
          </p:nvPr>
        </p:nvSpPr>
        <p:spPr>
          <a:xfrm>
            <a:off x="0" y="2310671"/>
            <a:ext cx="9144000" cy="3456384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湖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33536" y="188640"/>
            <a:ext cx="9144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みずうみ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7491591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タイトル 1"/>
          <p:cNvSpPr>
            <a:spLocks noGrp="1"/>
          </p:cNvSpPr>
          <p:nvPr>
            <p:ph type="title"/>
          </p:nvPr>
        </p:nvSpPr>
        <p:spPr>
          <a:xfrm>
            <a:off x="-108520" y="1628800"/>
            <a:ext cx="9144000" cy="4666530"/>
          </a:xfrm>
        </p:spPr>
        <p:txBody>
          <a:bodyPr/>
          <a:lstStyle/>
          <a:p>
            <a:r>
              <a:rPr lang="ja-JP" altLang="en-US" sz="287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お酒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1835696" y="404664"/>
            <a:ext cx="9144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さけ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5595232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タイトル 1"/>
          <p:cNvSpPr>
            <a:spLocks noGrp="1"/>
          </p:cNvSpPr>
          <p:nvPr>
            <p:ph type="title"/>
          </p:nvPr>
        </p:nvSpPr>
        <p:spPr>
          <a:xfrm>
            <a:off x="-108520" y="1628800"/>
            <a:ext cx="9144000" cy="4666530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油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-108520" y="332656"/>
            <a:ext cx="9144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あぶら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1778436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タイトル 1"/>
          <p:cNvSpPr>
            <a:spLocks noGrp="1"/>
          </p:cNvSpPr>
          <p:nvPr>
            <p:ph type="title"/>
          </p:nvPr>
        </p:nvSpPr>
        <p:spPr>
          <a:xfrm>
            <a:off x="-756592" y="1628800"/>
            <a:ext cx="10441160" cy="4666530"/>
          </a:xfrm>
        </p:spPr>
        <p:txBody>
          <a:bodyPr/>
          <a:lstStyle/>
          <a:p>
            <a:r>
              <a:rPr lang="ja-JP" altLang="en-US" sz="199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きょう里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2699792" y="1124744"/>
            <a:ext cx="9144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り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7482341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タイトル 1"/>
          <p:cNvSpPr>
            <a:spLocks noGrp="1"/>
          </p:cNvSpPr>
          <p:nvPr>
            <p:ph type="title"/>
          </p:nvPr>
        </p:nvSpPr>
        <p:spPr>
          <a:xfrm>
            <a:off x="-180528" y="1694969"/>
            <a:ext cx="9144000" cy="4666530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拾う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-1404664" y="487770"/>
            <a:ext cx="9144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ひろ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5359221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タイトル 1"/>
          <p:cNvSpPr>
            <a:spLocks noGrp="1"/>
          </p:cNvSpPr>
          <p:nvPr>
            <p:ph type="title"/>
          </p:nvPr>
        </p:nvSpPr>
        <p:spPr>
          <a:xfrm>
            <a:off x="-108520" y="1628800"/>
            <a:ext cx="9144000" cy="4666530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羊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107504" y="170865"/>
            <a:ext cx="9144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ひつじ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8348420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タイトル 1"/>
          <p:cNvSpPr>
            <a:spLocks noGrp="1"/>
          </p:cNvSpPr>
          <p:nvPr>
            <p:ph type="title"/>
          </p:nvPr>
        </p:nvSpPr>
        <p:spPr>
          <a:xfrm>
            <a:off x="-180528" y="1694969"/>
            <a:ext cx="9144000" cy="4666530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音声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-181297" y="496501"/>
            <a:ext cx="9144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おんせい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1388510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タイトル 1"/>
          <p:cNvSpPr>
            <a:spLocks noGrp="1"/>
          </p:cNvSpPr>
          <p:nvPr>
            <p:ph type="title"/>
          </p:nvPr>
        </p:nvSpPr>
        <p:spPr>
          <a:xfrm>
            <a:off x="-108520" y="1628800"/>
            <a:ext cx="9144000" cy="4666530"/>
          </a:xfrm>
        </p:spPr>
        <p:txBody>
          <a:bodyPr/>
          <a:lstStyle/>
          <a:p>
            <a:r>
              <a:rPr lang="ja-JP" altLang="en-US" sz="287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同時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-108520" y="562670"/>
            <a:ext cx="9144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どうじ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95898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タイトル 1"/>
          <p:cNvSpPr>
            <a:spLocks noGrp="1"/>
          </p:cNvSpPr>
          <p:nvPr>
            <p:ph type="title"/>
          </p:nvPr>
        </p:nvSpPr>
        <p:spPr>
          <a:xfrm>
            <a:off x="-108520" y="1628800"/>
            <a:ext cx="9144000" cy="4666530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駅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-108520" y="182250"/>
            <a:ext cx="9144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えき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016147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タイトル 1"/>
          <p:cNvSpPr>
            <a:spLocks noGrp="1"/>
          </p:cNvSpPr>
          <p:nvPr>
            <p:ph type="title"/>
          </p:nvPr>
        </p:nvSpPr>
        <p:spPr>
          <a:xfrm>
            <a:off x="-108520" y="1628800"/>
            <a:ext cx="9144000" cy="4666530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空港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-73099" y="182250"/>
            <a:ext cx="9144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くうこう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6536284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タイトル 1"/>
          <p:cNvSpPr>
            <a:spLocks noGrp="1"/>
          </p:cNvSpPr>
          <p:nvPr>
            <p:ph type="title"/>
          </p:nvPr>
        </p:nvSpPr>
        <p:spPr>
          <a:xfrm>
            <a:off x="-108520" y="1628800"/>
            <a:ext cx="9144000" cy="4666530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世界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-73099" y="182250"/>
            <a:ext cx="9144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せかい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0772616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タイトル 1"/>
          <p:cNvSpPr>
            <a:spLocks noGrp="1"/>
          </p:cNvSpPr>
          <p:nvPr>
            <p:ph type="title"/>
          </p:nvPr>
        </p:nvSpPr>
        <p:spPr>
          <a:xfrm>
            <a:off x="-108520" y="1628800"/>
            <a:ext cx="9144000" cy="4666530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読点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-73099" y="182250"/>
            <a:ext cx="9144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とうてん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1980524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タイトル 1"/>
          <p:cNvSpPr>
            <a:spLocks noGrp="1"/>
          </p:cNvSpPr>
          <p:nvPr>
            <p:ph type="title"/>
          </p:nvPr>
        </p:nvSpPr>
        <p:spPr>
          <a:xfrm>
            <a:off x="-108520" y="1628800"/>
            <a:ext cx="9144000" cy="4666530"/>
          </a:xfrm>
        </p:spPr>
        <p:txBody>
          <a:bodyPr/>
          <a:lstStyle/>
          <a:p>
            <a:r>
              <a:rPr lang="ja-JP" altLang="en-US" sz="199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二学期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80317" y="1052736"/>
            <a:ext cx="9144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にがっき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1903445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タイトル 1"/>
          <p:cNvSpPr>
            <a:spLocks noGrp="1"/>
          </p:cNvSpPr>
          <p:nvPr>
            <p:ph type="title"/>
          </p:nvPr>
        </p:nvSpPr>
        <p:spPr>
          <a:xfrm>
            <a:off x="-108520" y="1628800"/>
            <a:ext cx="9144000" cy="4666530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勉強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-108520" y="182250"/>
            <a:ext cx="9144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べんきょう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0366947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タイトル 1"/>
          <p:cNvSpPr>
            <a:spLocks noGrp="1"/>
          </p:cNvSpPr>
          <p:nvPr>
            <p:ph type="title"/>
          </p:nvPr>
        </p:nvSpPr>
        <p:spPr>
          <a:xfrm>
            <a:off x="-108520" y="1628800"/>
            <a:ext cx="9144000" cy="4666530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進級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-324544" y="404664"/>
            <a:ext cx="9144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しんきゅう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4597432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タイトル 1"/>
          <p:cNvSpPr>
            <a:spLocks noGrp="1"/>
          </p:cNvSpPr>
          <p:nvPr>
            <p:ph type="title"/>
          </p:nvPr>
        </p:nvSpPr>
        <p:spPr>
          <a:xfrm>
            <a:off x="-288540" y="2018050"/>
            <a:ext cx="9721080" cy="4666530"/>
          </a:xfrm>
        </p:spPr>
        <p:txBody>
          <a:bodyPr/>
          <a:lstStyle/>
          <a:p>
            <a:r>
              <a:rPr lang="ja-JP" altLang="en-US" sz="239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入学式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-108520" y="1124744"/>
            <a:ext cx="9144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にゅうがくしき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0087181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タイトル 1"/>
          <p:cNvSpPr>
            <a:spLocks noGrp="1"/>
          </p:cNvSpPr>
          <p:nvPr>
            <p:ph type="title"/>
          </p:nvPr>
        </p:nvSpPr>
        <p:spPr>
          <a:xfrm>
            <a:off x="-108520" y="1988840"/>
            <a:ext cx="9144000" cy="4666530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整列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16396" y="836712"/>
            <a:ext cx="9144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せいれつ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3721059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タイトル 1"/>
          <p:cNvSpPr>
            <a:spLocks noGrp="1"/>
          </p:cNvSpPr>
          <p:nvPr>
            <p:ph type="title"/>
          </p:nvPr>
        </p:nvSpPr>
        <p:spPr>
          <a:xfrm>
            <a:off x="-108520" y="1628800"/>
            <a:ext cx="9144000" cy="4666530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予習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0" y="404664"/>
            <a:ext cx="9144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よしゅう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8720305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タイトル 1"/>
          <p:cNvSpPr>
            <a:spLocks noGrp="1"/>
          </p:cNvSpPr>
          <p:nvPr>
            <p:ph type="title"/>
          </p:nvPr>
        </p:nvSpPr>
        <p:spPr>
          <a:xfrm>
            <a:off x="-20960" y="1916832"/>
            <a:ext cx="9144000" cy="4320480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相談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-81458" y="332656"/>
            <a:ext cx="9144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そうだん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8872684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タイトル 1"/>
          <p:cNvSpPr>
            <a:spLocks noGrp="1"/>
          </p:cNvSpPr>
          <p:nvPr>
            <p:ph type="title"/>
          </p:nvPr>
        </p:nvSpPr>
        <p:spPr>
          <a:xfrm>
            <a:off x="0" y="2342491"/>
            <a:ext cx="9144000" cy="4320480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反対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107504" y="692696"/>
            <a:ext cx="9144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kumimoji="1"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はんたい</a:t>
            </a:r>
          </a:p>
        </p:txBody>
      </p:sp>
    </p:spTree>
    <p:extLst>
      <p:ext uri="{BB962C8B-B14F-4D97-AF65-F5344CB8AC3E}">
        <p14:creationId xmlns:p14="http://schemas.microsoft.com/office/powerpoint/2010/main" val="29708747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1367</TotalTime>
  <Words>134</Words>
  <Application>Microsoft Office PowerPoint</Application>
  <PresentationFormat>画面に合わせる (4:3)</PresentationFormat>
  <Paragraphs>113</Paragraphs>
  <Slides>56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56</vt:i4>
      </vt:variant>
    </vt:vector>
  </HeadingPairs>
  <TitlesOfParts>
    <vt:vector size="62" baseType="lpstr">
      <vt:lpstr>UD デジタル 教科書体 N-B</vt:lpstr>
      <vt:lpstr>UD デジタル 教科書体 NK-R</vt:lpstr>
      <vt:lpstr>游ゴシック</vt:lpstr>
      <vt:lpstr>Arial</vt:lpstr>
      <vt:lpstr>Calibri</vt:lpstr>
      <vt:lpstr>Office テーマ</vt:lpstr>
      <vt:lpstr>昔</vt:lpstr>
      <vt:lpstr>服</vt:lpstr>
      <vt:lpstr>車両</vt:lpstr>
      <vt:lpstr>軽い</vt:lpstr>
      <vt:lpstr>家具</vt:lpstr>
      <vt:lpstr>温度</vt:lpstr>
      <vt:lpstr>美しい</vt:lpstr>
      <vt:lpstr>短い</vt:lpstr>
      <vt:lpstr>整理</vt:lpstr>
      <vt:lpstr>指す</vt:lpstr>
      <vt:lpstr>植物</vt:lpstr>
      <vt:lpstr>研究者</vt:lpstr>
      <vt:lpstr>細工</vt:lpstr>
      <vt:lpstr>深海</vt:lpstr>
      <vt:lpstr>時代</vt:lpstr>
      <vt:lpstr>乗馬</vt:lpstr>
      <vt:lpstr>飲食</vt:lpstr>
      <vt:lpstr>店頭</vt:lpstr>
      <vt:lpstr>星雲</vt:lpstr>
      <vt:lpstr>流星</vt:lpstr>
      <vt:lpstr>炭</vt:lpstr>
      <vt:lpstr>用いる</vt:lpstr>
      <vt:lpstr>平和</vt:lpstr>
      <vt:lpstr>電池</vt:lpstr>
      <vt:lpstr>銀行</vt:lpstr>
      <vt:lpstr>鼻</vt:lpstr>
      <vt:lpstr>神様</vt:lpstr>
      <vt:lpstr>お祭り</vt:lpstr>
      <vt:lpstr>歯</vt:lpstr>
      <vt:lpstr>医者</vt:lpstr>
      <vt:lpstr>坂道</vt:lpstr>
      <vt:lpstr>薬箱</vt:lpstr>
      <vt:lpstr>湯</vt:lpstr>
      <vt:lpstr>他人</vt:lpstr>
      <vt:lpstr>対する</vt:lpstr>
      <vt:lpstr>洋服</vt:lpstr>
      <vt:lpstr>湖</vt:lpstr>
      <vt:lpstr>お酒</vt:lpstr>
      <vt:lpstr>油</vt:lpstr>
      <vt:lpstr>きょう里</vt:lpstr>
      <vt:lpstr>拾う</vt:lpstr>
      <vt:lpstr>羊</vt:lpstr>
      <vt:lpstr>音声</vt:lpstr>
      <vt:lpstr>同時</vt:lpstr>
      <vt:lpstr>駅</vt:lpstr>
      <vt:lpstr>空港</vt:lpstr>
      <vt:lpstr>世界</vt:lpstr>
      <vt:lpstr>読点</vt:lpstr>
      <vt:lpstr>二学期</vt:lpstr>
      <vt:lpstr>勉強</vt:lpstr>
      <vt:lpstr>進級</vt:lpstr>
      <vt:lpstr>入学式</vt:lpstr>
      <vt:lpstr>整列</vt:lpstr>
      <vt:lpstr>予習</vt:lpstr>
      <vt:lpstr>相談</vt:lpstr>
      <vt:lpstr>反対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スライド 1</dc:title>
  <dc:creator>kitou takao</dc:creator>
  <cp:lastModifiedBy>鬼頭　孝雄</cp:lastModifiedBy>
  <cp:revision>124</cp:revision>
  <dcterms:created xsi:type="dcterms:W3CDTF">2010-04-03T11:08:52Z</dcterms:created>
  <dcterms:modified xsi:type="dcterms:W3CDTF">2026-09-23T00:44:02Z</dcterms:modified>
</cp:coreProperties>
</file>