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1"/>
  </p:notesMasterIdLst>
  <p:sldIdLst>
    <p:sldId id="416" r:id="rId2"/>
    <p:sldId id="264" r:id="rId3"/>
    <p:sldId id="670" r:id="rId4"/>
    <p:sldId id="671" r:id="rId5"/>
    <p:sldId id="617" r:id="rId6"/>
    <p:sldId id="672" r:id="rId7"/>
    <p:sldId id="673" r:id="rId8"/>
    <p:sldId id="694" r:id="rId9"/>
    <p:sldId id="695" r:id="rId10"/>
    <p:sldId id="696" r:id="rId11"/>
    <p:sldId id="697" r:id="rId12"/>
    <p:sldId id="698" r:id="rId13"/>
    <p:sldId id="699" r:id="rId14"/>
    <p:sldId id="591" r:id="rId15"/>
    <p:sldId id="399" r:id="rId16"/>
    <p:sldId id="418" r:id="rId17"/>
    <p:sldId id="419" r:id="rId18"/>
    <p:sldId id="261" r:id="rId19"/>
    <p:sldId id="675" r:id="rId20"/>
    <p:sldId id="267" r:id="rId21"/>
    <p:sldId id="700" r:id="rId22"/>
    <p:sldId id="701" r:id="rId23"/>
    <p:sldId id="702" r:id="rId24"/>
    <p:sldId id="598" r:id="rId25"/>
    <p:sldId id="599" r:id="rId26"/>
    <p:sldId id="703" r:id="rId27"/>
    <p:sldId id="618" r:id="rId28"/>
    <p:sldId id="601" r:id="rId29"/>
    <p:sldId id="619" r:id="rId30"/>
    <p:sldId id="674" r:id="rId31"/>
    <p:sldId id="401" r:id="rId32"/>
    <p:sldId id="604" r:id="rId33"/>
    <p:sldId id="606" r:id="rId34"/>
    <p:sldId id="605" r:id="rId35"/>
    <p:sldId id="609" r:id="rId36"/>
    <p:sldId id="608" r:id="rId37"/>
    <p:sldId id="704" r:id="rId38"/>
    <p:sldId id="607" r:id="rId39"/>
    <p:sldId id="610" r:id="rId40"/>
    <p:sldId id="705" r:id="rId41"/>
    <p:sldId id="611" r:id="rId42"/>
    <p:sldId id="613" r:id="rId43"/>
    <p:sldId id="420" r:id="rId44"/>
    <p:sldId id="422" r:id="rId45"/>
    <p:sldId id="620" r:id="rId46"/>
    <p:sldId id="621" r:id="rId47"/>
    <p:sldId id="656" r:id="rId48"/>
    <p:sldId id="622" r:id="rId49"/>
    <p:sldId id="623" r:id="rId50"/>
    <p:sldId id="658" r:id="rId51"/>
    <p:sldId id="659" r:id="rId52"/>
    <p:sldId id="660" r:id="rId53"/>
    <p:sldId id="627" r:id="rId54"/>
    <p:sldId id="706" r:id="rId55"/>
    <p:sldId id="657" r:id="rId56"/>
    <p:sldId id="661" r:id="rId57"/>
    <p:sldId id="662" r:id="rId58"/>
    <p:sldId id="663" r:id="rId59"/>
    <p:sldId id="664" r:id="rId60"/>
    <p:sldId id="707" r:id="rId61"/>
    <p:sldId id="665" r:id="rId62"/>
    <p:sldId id="666" r:id="rId63"/>
    <p:sldId id="626" r:id="rId64"/>
    <p:sldId id="628" r:id="rId65"/>
    <p:sldId id="629" r:id="rId66"/>
    <p:sldId id="708" r:id="rId67"/>
    <p:sldId id="709" r:id="rId68"/>
    <p:sldId id="676" r:id="rId69"/>
    <p:sldId id="631" r:id="rId70"/>
    <p:sldId id="677" r:id="rId71"/>
    <p:sldId id="678" r:id="rId72"/>
    <p:sldId id="679" r:id="rId73"/>
    <p:sldId id="686" r:id="rId74"/>
    <p:sldId id="680" r:id="rId75"/>
    <p:sldId id="681" r:id="rId76"/>
    <p:sldId id="682" r:id="rId77"/>
    <p:sldId id="683" r:id="rId78"/>
    <p:sldId id="710" r:id="rId79"/>
    <p:sldId id="684" r:id="rId80"/>
    <p:sldId id="685" r:id="rId81"/>
    <p:sldId id="687" r:id="rId82"/>
    <p:sldId id="688" r:id="rId83"/>
    <p:sldId id="689" r:id="rId84"/>
    <p:sldId id="690" r:id="rId85"/>
    <p:sldId id="691" r:id="rId86"/>
    <p:sldId id="692" r:id="rId87"/>
    <p:sldId id="693" r:id="rId88"/>
    <p:sldId id="711" r:id="rId89"/>
    <p:sldId id="712" r:id="rId90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7" autoAdjust="0"/>
    <p:restoredTop sz="94660"/>
  </p:normalViewPr>
  <p:slideViewPr>
    <p:cSldViewPr>
      <p:cViewPr varScale="1">
        <p:scale>
          <a:sx n="59" d="100"/>
          <a:sy n="59" d="100"/>
        </p:scale>
        <p:origin x="-374" y="-10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92303-DBD4-4C31-BDEC-168EC3974466}" type="datetimeFigureOut">
              <a:rPr kumimoji="1" lang="ja-JP" altLang="en-US" smtClean="0"/>
              <a:t>2026/9/23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2DF3B-C6D6-40EA-B895-10A1791C4D0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811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42DF3B-C6D6-40EA-B895-10A1791C4D07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6669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66AAA-CA57-4A9C-8F57-453711652F3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C9AB8-1179-4C69-BEC5-E08BD0D6039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2B31-0EFB-48E7-A4D3-B6F11B2D760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12A01-B649-4D77-A372-A3157605E8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60EDC4-CC3A-4CF1-A5E3-82312B12B1D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C88E0-E9F5-4EFD-8AC6-435AE06D0546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AF879-4E63-49FE-B99A-8ECF84540FD3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3D8C7-B95A-4CDB-9A7A-E60CEB18DB3E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61BD5-452C-40AB-9752-1875D3AD5714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40821-B1B9-4374-9080-15E9FDC88D4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87B6-CE09-4839-B086-BD8FB4110262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13C73-EE91-4DAE-A5C6-DD1F70CF0E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A4176-1420-4AE4-8B5C-0587B96BDAEF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FD0101-9D99-4F32-8F58-E9F4A39A11B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93D11-DCF3-41FF-AAC5-E13DCDD735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64D53-EDF6-4472-B56A-CE809D8A606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C6ED3-6164-4840-8DC2-F2292F2BCC69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EB36B-C9A2-4922-ADBD-10F9815C542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413FB-57A3-4CC8-BB93-3AAE98010ECD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AD6F9-0252-4FCA-809D-1A49C738BC3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ACA10-9FF3-4265-8E0C-C52731EDE45E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96DB1-6EA3-4497-B84E-E7FD704972E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A22AD1E-E7F7-4E82-8322-69457F1F7D81}" type="datetimeFigureOut">
              <a:rPr lang="ja-JP" altLang="en-US"/>
              <a:pPr>
                <a:defRPr/>
              </a:pPr>
              <a:t>2026/9/23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CD54DA25-C943-4304-AB21-1E91FB453D5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0" y="800943"/>
            <a:ext cx="9036496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葉っぱ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756592" y="548680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38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起きる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612576" y="879484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速さ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539552" y="499518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はや</a:t>
            </a:r>
          </a:p>
        </p:txBody>
      </p:sp>
    </p:spTree>
    <p:extLst>
      <p:ext uri="{BB962C8B-B14F-4D97-AF65-F5344CB8AC3E}">
        <p14:creationId xmlns:p14="http://schemas.microsoft.com/office/powerpoint/2010/main" val="57645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1946068"/>
            <a:ext cx="9540552" cy="403244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一面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332656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いちめん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204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向こう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80728" y="476672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む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622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緑色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みどりいろ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1309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豆つぶ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84784" y="620688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まめ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76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感心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かんしん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538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人物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じんぶつ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144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様子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ようす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980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仕方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しかた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0803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会話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かいわ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673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3"/>
          <p:cNvSpPr>
            <a:spLocks noGrp="1"/>
          </p:cNvSpPr>
          <p:nvPr>
            <p:ph type="title"/>
          </p:nvPr>
        </p:nvSpPr>
        <p:spPr>
          <a:xfrm>
            <a:off x="-33933" y="886371"/>
            <a:ext cx="9144000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物語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5599" y="163096"/>
            <a:ext cx="84249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ものがたり</a:t>
            </a:r>
          </a:p>
        </p:txBody>
      </p:sp>
    </p:spTree>
    <p:extLst>
      <p:ext uri="{BB962C8B-B14F-4D97-AF65-F5344CB8AC3E}">
        <p14:creationId xmlns:p14="http://schemas.microsoft.com/office/powerpoint/2010/main" val="167796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4564" y="512240"/>
            <a:ext cx="91440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早朝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260648"/>
            <a:ext cx="58686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そうちょう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0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タイトル 2"/>
          <p:cNvSpPr>
            <a:spLocks noGrp="1"/>
          </p:cNvSpPr>
          <p:nvPr>
            <p:ph type="title"/>
          </p:nvPr>
        </p:nvSpPr>
        <p:spPr>
          <a:xfrm>
            <a:off x="107504" y="1019716"/>
            <a:ext cx="91440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練習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296441"/>
            <a:ext cx="60126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れんしゅう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756592" y="2132856"/>
            <a:ext cx="11041682" cy="4090466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九州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259632" y="332656"/>
            <a:ext cx="73685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きゅうしゅう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08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中央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9959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ちゅうおう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6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タイトル 1"/>
          <p:cNvSpPr>
            <a:spLocks noGrp="1"/>
          </p:cNvSpPr>
          <p:nvPr>
            <p:ph type="title"/>
          </p:nvPr>
        </p:nvSpPr>
        <p:spPr>
          <a:xfrm>
            <a:off x="22845" y="1844824"/>
            <a:ext cx="9144000" cy="452251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横だん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08520" y="1340768"/>
            <a:ext cx="9145016" cy="5940425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歩道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99592" y="332656"/>
            <a:ext cx="68442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ほどう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110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合計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ごうけい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二倍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にばい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71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図書館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としょかん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3597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辞典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79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じてん</a:t>
            </a:r>
          </a:p>
        </p:txBody>
      </p:sp>
    </p:spTree>
    <p:extLst>
      <p:ext uri="{BB962C8B-B14F-4D97-AF65-F5344CB8AC3E}">
        <p14:creationId xmlns:p14="http://schemas.microsoft.com/office/powerpoint/2010/main" val="214623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目次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もくじ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264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さく引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205172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0654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1052736"/>
            <a:ext cx="9972600" cy="6297612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内よう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07751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ない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658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記号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きごう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74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使う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466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つか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487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意味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234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540568" y="723275"/>
            <a:ext cx="9972600" cy="6297612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漢字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2626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かんじ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92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表す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あらわ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調べる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32626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864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7987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はしら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35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916832"/>
            <a:ext cx="9144000" cy="416247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場所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9512" y="44098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ばしょ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111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取る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20688" y="19943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515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72816"/>
            <a:ext cx="9144000" cy="4162474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ゆうびん局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203848" y="1628800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6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きょく</a:t>
            </a:r>
            <a:endParaRPr kumimoji="1" lang="ja-JP" altLang="en-US" sz="6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4674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配達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はいたつ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511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780928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住所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じゅうしょ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79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自然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496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しぜん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630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636912"/>
            <a:ext cx="9144000" cy="3312368"/>
          </a:xfrm>
        </p:spPr>
        <p:txBody>
          <a:bodyPr/>
          <a:lstStyle/>
          <a:p>
            <a:r>
              <a:rPr lang="ja-JP" altLang="en-US" sz="138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身をかくす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35496" y="908720"/>
            <a:ext cx="30963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169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92521" y="1988840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育つ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96752" y="18864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そだ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86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204864"/>
            <a:ext cx="9144000" cy="416247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守る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484213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まも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139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1721188"/>
            <a:ext cx="9144000" cy="4450506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決まる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412776" y="68630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650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動く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640" y="532607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うご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888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動作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11546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どうさ</a:t>
            </a:r>
          </a:p>
        </p:txBody>
      </p:sp>
    </p:spTree>
    <p:extLst>
      <p:ext uri="{BB962C8B-B14F-4D97-AF65-F5344CB8AC3E}">
        <p14:creationId xmlns:p14="http://schemas.microsoft.com/office/powerpoint/2010/main" val="165167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0" y="2310671"/>
            <a:ext cx="9144000" cy="3456384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持つ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764704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も</a:t>
            </a:r>
          </a:p>
        </p:txBody>
      </p:sp>
    </p:spTree>
    <p:extLst>
      <p:ext uri="{BB962C8B-B14F-4D97-AF65-F5344CB8AC3E}">
        <p14:creationId xmlns:p14="http://schemas.microsoft.com/office/powerpoint/2010/main" val="274915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問い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124744" y="18227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595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話題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わだい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626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筆者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18814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ひっしゃ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7784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部分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ぶぶん</a:t>
            </a:r>
          </a:p>
        </p:txBody>
      </p:sp>
    </p:spTree>
    <p:extLst>
      <p:ext uri="{BB962C8B-B14F-4D97-AF65-F5344CB8AC3E}">
        <p14:creationId xmlns:p14="http://schemas.microsoft.com/office/powerpoint/2010/main" val="748234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0528" y="26064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みやこ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3592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694969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氷山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224061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ひょうざん</a:t>
            </a:r>
            <a:endParaRPr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738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泳ぐ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およ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484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形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かたち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7840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有名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ゆうめい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8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返事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へんじ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16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遊ぶ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11663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あそ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62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開く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42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ひら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034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ぜんたい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69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最高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さいこう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415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明らか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00808" y="61984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あき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974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始める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5722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はじ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0871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98884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全力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8072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ぜんりょく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210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かかり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203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0960" y="1916832"/>
            <a:ext cx="9144000" cy="432048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世話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81458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せわ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2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終わり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772816" y="5722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521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0960" y="1916832"/>
            <a:ext cx="9144000" cy="432048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参考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さんこう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0504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20960" y="1916832"/>
            <a:ext cx="9144000" cy="432048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苦手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07504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にがて</a:t>
            </a:r>
          </a:p>
        </p:txBody>
      </p:sp>
    </p:spTree>
    <p:extLst>
      <p:ext uri="{BB962C8B-B14F-4D97-AF65-F5344CB8AC3E}">
        <p14:creationId xmlns:p14="http://schemas.microsoft.com/office/powerpoint/2010/main" val="297087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家族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かぞく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815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420888"/>
            <a:ext cx="9144000" cy="381642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文章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76470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ぶんしょう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3503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校歌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8756" y="33265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こうか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9690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204864"/>
            <a:ext cx="9144000" cy="396044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作曲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055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さっきょく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108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204864"/>
            <a:ext cx="9144000" cy="3960440"/>
          </a:xfrm>
        </p:spPr>
        <p:txBody>
          <a:bodyPr/>
          <a:lstStyle/>
          <a:p>
            <a:r>
              <a:rPr lang="ja-JP" altLang="en-US" sz="23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曲がる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988840" y="105273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ま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087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287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黒板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905525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こくばん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528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1916832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作品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1998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さくひん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715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98884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皿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8550" y="692696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さら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134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420888"/>
            <a:ext cx="9144000" cy="3816424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空白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25253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くうはく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5003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204864"/>
            <a:ext cx="9144000" cy="3960440"/>
          </a:xfrm>
        </p:spPr>
        <p:txBody>
          <a:bodyPr/>
          <a:lstStyle/>
          <a:p>
            <a:r>
              <a:rPr lang="ja-JP" altLang="en-US" sz="199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委員長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396552" y="119675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いいんちょう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5994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9500" y="1916832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発表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はっぴょう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04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島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4089" y="18225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kumimoji="1"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しま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41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寒い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908720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さむ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739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20102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相当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そうとう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260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死ぬ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836712" y="404664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495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2139246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君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08520" y="47667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きみ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0243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123966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安心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7537" y="90872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あんしん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5170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80528" y="2139246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急に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-1692696" y="836712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きゅう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1628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タイトル 1"/>
          <p:cNvSpPr>
            <a:spLocks noGrp="1"/>
          </p:cNvSpPr>
          <p:nvPr>
            <p:ph type="title"/>
          </p:nvPr>
        </p:nvSpPr>
        <p:spPr>
          <a:xfrm>
            <a:off x="-108520" y="1628800"/>
            <a:ext cx="9144000" cy="4666530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0" y="155238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はし</a:t>
            </a:r>
            <a:endParaRPr kumimoji="1" lang="en-US" altLang="ja-JP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4325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53752" y="2492896"/>
            <a:ext cx="9036496" cy="3636169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登場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971600" y="764704"/>
            <a:ext cx="68407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とうじょう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142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タイトル 3"/>
          <p:cNvSpPr>
            <a:spLocks noGrp="1"/>
          </p:cNvSpPr>
          <p:nvPr>
            <p:ph type="title"/>
          </p:nvPr>
        </p:nvSpPr>
        <p:spPr>
          <a:xfrm>
            <a:off x="-198276" y="2515743"/>
            <a:ext cx="9540552" cy="4032448"/>
          </a:xfrm>
        </p:spPr>
        <p:txBody>
          <a:bodyPr/>
          <a:lstStyle/>
          <a:p>
            <a:r>
              <a:rPr lang="ja-JP" altLang="en-US" sz="344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行動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ADB8213-058D-41ED-BB29-2CE7FEE060E3}"/>
              </a:ext>
            </a:extLst>
          </p:cNvPr>
          <p:cNvSpPr txBox="1"/>
          <p:nvPr/>
        </p:nvSpPr>
        <p:spPr>
          <a:xfrm>
            <a:off x="1871700" y="836712"/>
            <a:ext cx="54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ja-JP" altLang="en-US" sz="88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こうどう</a:t>
            </a:r>
            <a:endParaRPr kumimoji="1" lang="ja-JP" altLang="en-US" sz="88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2000"/>
    </mc:Choice>
    <mc:Fallback xmlns="">
      <p:transition advClick="0"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1282</TotalTime>
  <Words>201</Words>
  <Application>Microsoft Office PowerPoint</Application>
  <PresentationFormat>画面に合わせる (4:3)</PresentationFormat>
  <Paragraphs>179</Paragraphs>
  <Slides>89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89</vt:i4>
      </vt:variant>
    </vt:vector>
  </HeadingPairs>
  <TitlesOfParts>
    <vt:vector size="95" baseType="lpstr">
      <vt:lpstr>UD デジタル 教科書体 N-B</vt:lpstr>
      <vt:lpstr>UD デジタル 教科書体 NK-R</vt:lpstr>
      <vt:lpstr>游ゴシック</vt:lpstr>
      <vt:lpstr>Arial</vt:lpstr>
      <vt:lpstr>Calibri</vt:lpstr>
      <vt:lpstr>Office テーマ</vt:lpstr>
      <vt:lpstr>葉っぱ</vt:lpstr>
      <vt:lpstr>起きる</vt:lpstr>
      <vt:lpstr>速さ</vt:lpstr>
      <vt:lpstr>一面</vt:lpstr>
      <vt:lpstr>向こう</vt:lpstr>
      <vt:lpstr>緑色</vt:lpstr>
      <vt:lpstr>豆つぶ</vt:lpstr>
      <vt:lpstr>感心</vt:lpstr>
      <vt:lpstr>人物</vt:lpstr>
      <vt:lpstr>様子</vt:lpstr>
      <vt:lpstr>仕方</vt:lpstr>
      <vt:lpstr>会話</vt:lpstr>
      <vt:lpstr>物語</vt:lpstr>
      <vt:lpstr>早朝</vt:lpstr>
      <vt:lpstr>練習</vt:lpstr>
      <vt:lpstr>九州</vt:lpstr>
      <vt:lpstr>中央</vt:lpstr>
      <vt:lpstr>横だん</vt:lpstr>
      <vt:lpstr>歩道</vt:lpstr>
      <vt:lpstr>合計</vt:lpstr>
      <vt:lpstr>二倍</vt:lpstr>
      <vt:lpstr>図書館</vt:lpstr>
      <vt:lpstr>辞典</vt:lpstr>
      <vt:lpstr>目次</vt:lpstr>
      <vt:lpstr>さく引</vt:lpstr>
      <vt:lpstr>内よう</vt:lpstr>
      <vt:lpstr>記号</vt:lpstr>
      <vt:lpstr>使う</vt:lpstr>
      <vt:lpstr>意味</vt:lpstr>
      <vt:lpstr>漢字</vt:lpstr>
      <vt:lpstr>表す</vt:lpstr>
      <vt:lpstr>調べる</vt:lpstr>
      <vt:lpstr>柱</vt:lpstr>
      <vt:lpstr>場所</vt:lpstr>
      <vt:lpstr>取る</vt:lpstr>
      <vt:lpstr>ゆうびん局</vt:lpstr>
      <vt:lpstr>配達</vt:lpstr>
      <vt:lpstr>住所</vt:lpstr>
      <vt:lpstr>自然</vt:lpstr>
      <vt:lpstr>身をかくす</vt:lpstr>
      <vt:lpstr>育つ</vt:lpstr>
      <vt:lpstr>守る</vt:lpstr>
      <vt:lpstr>決まる</vt:lpstr>
      <vt:lpstr>動く</vt:lpstr>
      <vt:lpstr>動作</vt:lpstr>
      <vt:lpstr>持つ</vt:lpstr>
      <vt:lpstr>問い</vt:lpstr>
      <vt:lpstr>話題</vt:lpstr>
      <vt:lpstr>筆者</vt:lpstr>
      <vt:lpstr>部分</vt:lpstr>
      <vt:lpstr>都</vt:lpstr>
      <vt:lpstr>氷山</vt:lpstr>
      <vt:lpstr>泳ぐ</vt:lpstr>
      <vt:lpstr>形</vt:lpstr>
      <vt:lpstr>有名</vt:lpstr>
      <vt:lpstr>返事</vt:lpstr>
      <vt:lpstr>遊ぶ</vt:lpstr>
      <vt:lpstr>開く</vt:lpstr>
      <vt:lpstr>全体</vt:lpstr>
      <vt:lpstr>最高</vt:lpstr>
      <vt:lpstr>明らか</vt:lpstr>
      <vt:lpstr>始める</vt:lpstr>
      <vt:lpstr>全力</vt:lpstr>
      <vt:lpstr>係</vt:lpstr>
      <vt:lpstr>世話</vt:lpstr>
      <vt:lpstr>終わり</vt:lpstr>
      <vt:lpstr>参考</vt:lpstr>
      <vt:lpstr>苦手</vt:lpstr>
      <vt:lpstr>家族</vt:lpstr>
      <vt:lpstr>文章</vt:lpstr>
      <vt:lpstr>校歌</vt:lpstr>
      <vt:lpstr>作曲</vt:lpstr>
      <vt:lpstr>曲がる</vt:lpstr>
      <vt:lpstr>黒板</vt:lpstr>
      <vt:lpstr>作品</vt:lpstr>
      <vt:lpstr>皿</vt:lpstr>
      <vt:lpstr>空白</vt:lpstr>
      <vt:lpstr>委員長</vt:lpstr>
      <vt:lpstr>発表</vt:lpstr>
      <vt:lpstr>島</vt:lpstr>
      <vt:lpstr>寒い</vt:lpstr>
      <vt:lpstr>相当</vt:lpstr>
      <vt:lpstr>死ぬ</vt:lpstr>
      <vt:lpstr>君</vt:lpstr>
      <vt:lpstr>安心</vt:lpstr>
      <vt:lpstr>急に</vt:lpstr>
      <vt:lpstr>橋</vt:lpstr>
      <vt:lpstr>登場</vt:lpstr>
      <vt:lpstr>行動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kitou takao</dc:creator>
  <cp:lastModifiedBy>鬼頭　孝雄</cp:lastModifiedBy>
  <cp:revision>114</cp:revision>
  <dcterms:created xsi:type="dcterms:W3CDTF">2010-04-03T11:08:52Z</dcterms:created>
  <dcterms:modified xsi:type="dcterms:W3CDTF">2026-09-23T00:17:28Z</dcterms:modified>
</cp:coreProperties>
</file>