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416" r:id="rId2"/>
    <p:sldId id="264" r:id="rId3"/>
    <p:sldId id="670" r:id="rId4"/>
    <p:sldId id="671" r:id="rId5"/>
    <p:sldId id="617" r:id="rId6"/>
    <p:sldId id="672" r:id="rId7"/>
    <p:sldId id="673" r:id="rId8"/>
    <p:sldId id="591" r:id="rId9"/>
    <p:sldId id="399" r:id="rId10"/>
    <p:sldId id="418" r:id="rId11"/>
    <p:sldId id="419" r:id="rId12"/>
    <p:sldId id="261" r:id="rId13"/>
    <p:sldId id="592" r:id="rId14"/>
    <p:sldId id="675" r:id="rId15"/>
    <p:sldId id="676" r:id="rId16"/>
    <p:sldId id="267" r:id="rId17"/>
    <p:sldId id="677" r:id="rId18"/>
    <p:sldId id="678" r:id="rId19"/>
    <p:sldId id="679" r:id="rId20"/>
    <p:sldId id="680" r:id="rId21"/>
    <p:sldId id="681" r:id="rId22"/>
    <p:sldId id="598" r:id="rId23"/>
    <p:sldId id="682" r:id="rId24"/>
    <p:sldId id="683" r:id="rId25"/>
    <p:sldId id="684" r:id="rId26"/>
    <p:sldId id="685" r:id="rId27"/>
    <p:sldId id="599" r:id="rId28"/>
    <p:sldId id="618" r:id="rId29"/>
    <p:sldId id="601" r:id="rId30"/>
    <p:sldId id="619" r:id="rId31"/>
    <p:sldId id="674" r:id="rId32"/>
    <p:sldId id="401" r:id="rId33"/>
    <p:sldId id="604" r:id="rId34"/>
    <p:sldId id="606" r:id="rId35"/>
    <p:sldId id="605" r:id="rId36"/>
    <p:sldId id="609" r:id="rId37"/>
    <p:sldId id="608" r:id="rId38"/>
    <p:sldId id="607" r:id="rId39"/>
    <p:sldId id="610" r:id="rId40"/>
    <p:sldId id="611" r:id="rId41"/>
    <p:sldId id="613" r:id="rId42"/>
    <p:sldId id="420" r:id="rId43"/>
    <p:sldId id="686" r:id="rId44"/>
    <p:sldId id="687" r:id="rId45"/>
    <p:sldId id="688" r:id="rId46"/>
    <p:sldId id="689" r:id="rId47"/>
    <p:sldId id="690" r:id="rId48"/>
    <p:sldId id="691" r:id="rId49"/>
    <p:sldId id="694" r:id="rId50"/>
    <p:sldId id="692" r:id="rId51"/>
    <p:sldId id="693" r:id="rId52"/>
    <p:sldId id="695" r:id="rId53"/>
    <p:sldId id="422" r:id="rId54"/>
    <p:sldId id="620" r:id="rId55"/>
    <p:sldId id="621" r:id="rId56"/>
    <p:sldId id="656" r:id="rId57"/>
    <p:sldId id="622" r:id="rId58"/>
    <p:sldId id="623" r:id="rId59"/>
    <p:sldId id="658" r:id="rId60"/>
    <p:sldId id="659" r:id="rId61"/>
    <p:sldId id="660" r:id="rId62"/>
    <p:sldId id="627" r:id="rId63"/>
    <p:sldId id="657" r:id="rId64"/>
    <p:sldId id="661" r:id="rId65"/>
    <p:sldId id="662" r:id="rId66"/>
    <p:sldId id="663" r:id="rId67"/>
    <p:sldId id="696" r:id="rId68"/>
    <p:sldId id="664" r:id="rId69"/>
    <p:sldId id="665" r:id="rId70"/>
    <p:sldId id="666" r:id="rId71"/>
    <p:sldId id="626" r:id="rId72"/>
    <p:sldId id="628" r:id="rId73"/>
    <p:sldId id="629" r:id="rId74"/>
    <p:sldId id="631" r:id="rId7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>
      <p:cViewPr varScale="1">
        <p:scale>
          <a:sx n="80" d="100"/>
          <a:sy n="80" d="100"/>
        </p:scale>
        <p:origin x="161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曜日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午前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ごぜん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午後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たに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いけ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岩石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6064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がんせき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96441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451881" y="16773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首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9959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当番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40859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とうばん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図画工作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ずがこうさく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1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いっかい</a:t>
            </a:r>
          </a:p>
        </p:txBody>
      </p:sp>
    </p:spTree>
    <p:extLst>
      <p:ext uri="{BB962C8B-B14F-4D97-AF65-F5344CB8AC3E}">
        <p14:creationId xmlns:p14="http://schemas.microsoft.com/office/powerpoint/2010/main" val="29552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そと</a:t>
            </a:r>
          </a:p>
        </p:txBody>
      </p:sp>
    </p:spTree>
    <p:extLst>
      <p:ext uri="{BB962C8B-B14F-4D97-AF65-F5344CB8AC3E}">
        <p14:creationId xmlns:p14="http://schemas.microsoft.com/office/powerpoint/2010/main" val="349632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金魚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きんぎょ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細い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55623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ほそ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293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細かい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36181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こま</a:t>
            </a:r>
          </a:p>
        </p:txBody>
      </p:sp>
    </p:spTree>
    <p:extLst>
      <p:ext uri="{BB962C8B-B14F-4D97-AF65-F5344CB8AC3E}">
        <p14:creationId xmlns:p14="http://schemas.microsoft.com/office/powerpoint/2010/main" val="316194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明かり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38341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202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明るい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28600" y="620688"/>
            <a:ext cx="55623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672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明ける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43382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700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電車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でんしゃ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水田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すいでん</a:t>
            </a:r>
          </a:p>
        </p:txBody>
      </p:sp>
    </p:spTree>
    <p:extLst>
      <p:ext uri="{BB962C8B-B14F-4D97-AF65-F5344CB8AC3E}">
        <p14:creationId xmlns:p14="http://schemas.microsoft.com/office/powerpoint/2010/main" val="31566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近くの国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ちか　　　　くに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931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角をまがる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0648" y="1412776"/>
            <a:ext cx="55623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01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121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通り道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とお　　　みち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汽車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木刀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ぼくとう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直線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ちょくせん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7987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黒い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弱い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4462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遠い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7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ことし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台風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49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たいふう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古い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ふる</a:t>
            </a: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20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半分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45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はんぶん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公園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こうえん</a:t>
            </a:r>
          </a:p>
        </p:txBody>
      </p:sp>
    </p:spTree>
    <p:extLst>
      <p:ext uri="{BB962C8B-B14F-4D97-AF65-F5344CB8AC3E}">
        <p14:creationId xmlns:p14="http://schemas.microsoft.com/office/powerpoint/2010/main" val="317906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くみ</a:t>
            </a:r>
          </a:p>
        </p:txBody>
      </p:sp>
    </p:spTree>
    <p:extLst>
      <p:ext uri="{BB962C8B-B14F-4D97-AF65-F5344CB8AC3E}">
        <p14:creationId xmlns:p14="http://schemas.microsoft.com/office/powerpoint/2010/main" val="274439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左右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  <a:cs typeface="+mn-cs"/>
              </a:rPr>
              <a:t>さゆう</a:t>
            </a:r>
          </a:p>
        </p:txBody>
      </p:sp>
    </p:spTree>
    <p:extLst>
      <p:ext uri="{BB962C8B-B14F-4D97-AF65-F5344CB8AC3E}">
        <p14:creationId xmlns:p14="http://schemas.microsoft.com/office/powerpoint/2010/main" val="54002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強弱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きょうじゃく</a:t>
            </a:r>
          </a:p>
        </p:txBody>
      </p:sp>
    </p:spTree>
    <p:extLst>
      <p:ext uri="{BB962C8B-B14F-4D97-AF65-F5344CB8AC3E}">
        <p14:creationId xmlns:p14="http://schemas.microsoft.com/office/powerpoint/2010/main" val="304538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遠近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えんきん</a:t>
            </a:r>
          </a:p>
        </p:txBody>
      </p:sp>
    </p:spTree>
    <p:extLst>
      <p:ext uri="{BB962C8B-B14F-4D97-AF65-F5344CB8AC3E}">
        <p14:creationId xmlns:p14="http://schemas.microsoft.com/office/powerpoint/2010/main" val="41634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売買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ばいばい</a:t>
            </a:r>
          </a:p>
        </p:txBody>
      </p:sp>
    </p:spTree>
    <p:extLst>
      <p:ext uri="{BB962C8B-B14F-4D97-AF65-F5344CB8AC3E}">
        <p14:creationId xmlns:p14="http://schemas.microsoft.com/office/powerpoint/2010/main" val="192138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下手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へた</a:t>
            </a:r>
          </a:p>
        </p:txBody>
      </p:sp>
    </p:spTree>
    <p:extLst>
      <p:ext uri="{BB962C8B-B14F-4D97-AF65-F5344CB8AC3E}">
        <p14:creationId xmlns:p14="http://schemas.microsoft.com/office/powerpoint/2010/main" val="188327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上手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かみて</a:t>
            </a:r>
          </a:p>
        </p:txBody>
      </p:sp>
    </p:spTree>
    <p:extLst>
      <p:ext uri="{BB962C8B-B14F-4D97-AF65-F5344CB8AC3E}">
        <p14:creationId xmlns:p14="http://schemas.microsoft.com/office/powerpoint/2010/main" val="14421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下手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しもて</a:t>
            </a:r>
          </a:p>
        </p:txBody>
      </p:sp>
    </p:spTree>
    <p:extLst>
      <p:ext uri="{BB962C8B-B14F-4D97-AF65-F5344CB8AC3E}">
        <p14:creationId xmlns:p14="http://schemas.microsoft.com/office/powerpoint/2010/main" val="118138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学ぶ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5058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389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せい理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77180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画用紙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5366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がようし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川原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かわら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七夕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1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たなばた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82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毎日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まいにち</a:t>
            </a:r>
          </a:p>
        </p:txBody>
      </p:sp>
    </p:spTree>
    <p:extLst>
      <p:ext uri="{BB962C8B-B14F-4D97-AF65-F5344CB8AC3E}">
        <p14:creationId xmlns:p14="http://schemas.microsoft.com/office/powerpoint/2010/main" val="5359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帰る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かえ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7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親友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しんゆう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東京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62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直る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03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交通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2702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こうつう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24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こんや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6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7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雪原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せつげん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1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風船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ふうせん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朝食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ちょうしょく</a:t>
            </a: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昼食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145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ちゅうしょく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三色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さんしょく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1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177</Words>
  <Application>Microsoft Office PowerPoint</Application>
  <PresentationFormat>画面に合わせる (4:3)</PresentationFormat>
  <Paragraphs>149</Paragraphs>
  <Slides>74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74</vt:i4>
      </vt:variant>
    </vt:vector>
  </HeadingPairs>
  <TitlesOfParts>
    <vt:vector size="80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曜日</vt:lpstr>
      <vt:lpstr>午前</vt:lpstr>
      <vt:lpstr>午後</vt:lpstr>
      <vt:lpstr>正午</vt:lpstr>
      <vt:lpstr>谷</vt:lpstr>
      <vt:lpstr>岩</vt:lpstr>
      <vt:lpstr>池</vt:lpstr>
      <vt:lpstr>岩石</vt:lpstr>
      <vt:lpstr>鳥</vt:lpstr>
      <vt:lpstr>馬</vt:lpstr>
      <vt:lpstr>首</vt:lpstr>
      <vt:lpstr>当番</vt:lpstr>
      <vt:lpstr>図画工作</vt:lpstr>
      <vt:lpstr>一回</vt:lpstr>
      <vt:lpstr>外</vt:lpstr>
      <vt:lpstr>金魚</vt:lpstr>
      <vt:lpstr>細い</vt:lpstr>
      <vt:lpstr>細かい</vt:lpstr>
      <vt:lpstr>明かり</vt:lpstr>
      <vt:lpstr>明るい</vt:lpstr>
      <vt:lpstr>明ける</vt:lpstr>
      <vt:lpstr>電車</vt:lpstr>
      <vt:lpstr>水田</vt:lpstr>
      <vt:lpstr>近くの国</vt:lpstr>
      <vt:lpstr>角をまがる</vt:lpstr>
      <vt:lpstr>先</vt:lpstr>
      <vt:lpstr>通り道</vt:lpstr>
      <vt:lpstr>汽車</vt:lpstr>
      <vt:lpstr>木刀</vt:lpstr>
      <vt:lpstr>弓</vt:lpstr>
      <vt:lpstr>矢</vt:lpstr>
      <vt:lpstr>直線</vt:lpstr>
      <vt:lpstr>里</vt:lpstr>
      <vt:lpstr>寺</vt:lpstr>
      <vt:lpstr>黒い</vt:lpstr>
      <vt:lpstr>弱い</vt:lpstr>
      <vt:lpstr>遠い</vt:lpstr>
      <vt:lpstr>今年</vt:lpstr>
      <vt:lpstr>台風</vt:lpstr>
      <vt:lpstr>古い</vt:lpstr>
      <vt:lpstr>時計</vt:lpstr>
      <vt:lpstr>半分</vt:lpstr>
      <vt:lpstr>公園</vt:lpstr>
      <vt:lpstr>組</vt:lpstr>
      <vt:lpstr>左右</vt:lpstr>
      <vt:lpstr>強弱</vt:lpstr>
      <vt:lpstr>遠近</vt:lpstr>
      <vt:lpstr>売買</vt:lpstr>
      <vt:lpstr>下手</vt:lpstr>
      <vt:lpstr>上手</vt:lpstr>
      <vt:lpstr>下手</vt:lpstr>
      <vt:lpstr>学ぶ</vt:lpstr>
      <vt:lpstr>せい理</vt:lpstr>
      <vt:lpstr>画用紙</vt:lpstr>
      <vt:lpstr>明日</vt:lpstr>
      <vt:lpstr>今朝</vt:lpstr>
      <vt:lpstr>川原</vt:lpstr>
      <vt:lpstr>七夕</vt:lpstr>
      <vt:lpstr>角</vt:lpstr>
      <vt:lpstr>毎日</vt:lpstr>
      <vt:lpstr>帰る</vt:lpstr>
      <vt:lpstr>親友</vt:lpstr>
      <vt:lpstr>羽</vt:lpstr>
      <vt:lpstr>東京</vt:lpstr>
      <vt:lpstr>麦</vt:lpstr>
      <vt:lpstr>直る</vt:lpstr>
      <vt:lpstr>交通</vt:lpstr>
      <vt:lpstr>今夜</vt:lpstr>
      <vt:lpstr>星</vt:lpstr>
      <vt:lpstr>雪原</vt:lpstr>
      <vt:lpstr>風船</vt:lpstr>
      <vt:lpstr>朝食</vt:lpstr>
      <vt:lpstr>昼食</vt:lpstr>
      <vt:lpstr>三色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107</cp:revision>
  <dcterms:created xsi:type="dcterms:W3CDTF">2010-04-03T11:08:52Z</dcterms:created>
  <dcterms:modified xsi:type="dcterms:W3CDTF">2026-09-23T01:50:40Z</dcterms:modified>
</cp:coreProperties>
</file>