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7"/>
  </p:notesMasterIdLst>
  <p:sldIdLst>
    <p:sldId id="416" r:id="rId2"/>
    <p:sldId id="264" r:id="rId3"/>
    <p:sldId id="259" r:id="rId4"/>
    <p:sldId id="617" r:id="rId5"/>
    <p:sldId id="591" r:id="rId6"/>
    <p:sldId id="399" r:id="rId7"/>
    <p:sldId id="418" r:id="rId8"/>
    <p:sldId id="419" r:id="rId9"/>
    <p:sldId id="261" r:id="rId10"/>
    <p:sldId id="592" r:id="rId11"/>
    <p:sldId id="267" r:id="rId12"/>
    <p:sldId id="598" r:id="rId13"/>
    <p:sldId id="599" r:id="rId14"/>
    <p:sldId id="618" r:id="rId15"/>
    <p:sldId id="601" r:id="rId16"/>
    <p:sldId id="619" r:id="rId17"/>
    <p:sldId id="401" r:id="rId18"/>
    <p:sldId id="604" r:id="rId19"/>
    <p:sldId id="606" r:id="rId20"/>
    <p:sldId id="605" r:id="rId21"/>
    <p:sldId id="609" r:id="rId22"/>
    <p:sldId id="608" r:id="rId23"/>
    <p:sldId id="607" r:id="rId24"/>
    <p:sldId id="610" r:id="rId25"/>
    <p:sldId id="611" r:id="rId26"/>
    <p:sldId id="613" r:id="rId27"/>
    <p:sldId id="420" r:id="rId28"/>
    <p:sldId id="422" r:id="rId29"/>
    <p:sldId id="620" r:id="rId30"/>
    <p:sldId id="621" r:id="rId31"/>
    <p:sldId id="656" r:id="rId32"/>
    <p:sldId id="622" r:id="rId33"/>
    <p:sldId id="658" r:id="rId34"/>
    <p:sldId id="659" r:id="rId35"/>
    <p:sldId id="660" r:id="rId36"/>
    <p:sldId id="625" r:id="rId37"/>
    <p:sldId id="627" r:id="rId38"/>
    <p:sldId id="657" r:id="rId39"/>
    <p:sldId id="661" r:id="rId40"/>
    <p:sldId id="670" r:id="rId41"/>
    <p:sldId id="662" r:id="rId42"/>
    <p:sldId id="663" r:id="rId43"/>
    <p:sldId id="664" r:id="rId44"/>
    <p:sldId id="665" r:id="rId45"/>
    <p:sldId id="666" r:id="rId46"/>
    <p:sldId id="626" r:id="rId47"/>
    <p:sldId id="628" r:id="rId48"/>
    <p:sldId id="629" r:id="rId49"/>
    <p:sldId id="631" r:id="rId50"/>
    <p:sldId id="667" r:id="rId51"/>
    <p:sldId id="668" r:id="rId52"/>
    <p:sldId id="669" r:id="rId53"/>
    <p:sldId id="671" r:id="rId54"/>
    <p:sldId id="635" r:id="rId55"/>
    <p:sldId id="632" r:id="rId56"/>
    <p:sldId id="672" r:id="rId57"/>
    <p:sldId id="633" r:id="rId58"/>
    <p:sldId id="634" r:id="rId59"/>
    <p:sldId id="636" r:id="rId60"/>
    <p:sldId id="637" r:id="rId61"/>
    <p:sldId id="638" r:id="rId62"/>
    <p:sldId id="639" r:id="rId63"/>
    <p:sldId id="640" r:id="rId64"/>
    <p:sldId id="641" r:id="rId65"/>
    <p:sldId id="642" r:id="rId66"/>
  </p:sldIdLst>
  <p:sldSz cx="9144000" cy="6858000" type="screen4x3"/>
  <p:notesSz cx="6858000" cy="9144000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77" autoAdjust="0"/>
    <p:restoredTop sz="94660"/>
  </p:normalViewPr>
  <p:slideViewPr>
    <p:cSldViewPr>
      <p:cViewPr varScale="1">
        <p:scale>
          <a:sx n="80" d="100"/>
          <a:sy n="80" d="100"/>
        </p:scale>
        <p:origin x="1838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192303-DBD4-4C31-BDEC-168EC3974466}" type="datetimeFigureOut">
              <a:rPr kumimoji="1" lang="ja-JP" altLang="en-US" smtClean="0"/>
              <a:t>2026/9/23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42DF3B-C6D6-40EA-B895-10A1791C4D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811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42DF3B-C6D6-40EA-B895-10A1791C4D07}" type="slidenum">
              <a:rPr kumimoji="1" lang="ja-JP" altLang="en-US" smtClean="0"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6669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E66AAA-CA57-4A9C-8F57-453711652F3E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4C9AB8-1179-4C69-BEC5-E08BD0D6039E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882B31-0EFB-48E7-A4D3-B6F11B2D760F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012A01-B649-4D77-A372-A3157605E84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60EDC4-CC3A-4CF1-A5E3-82312B12B1D4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CC88E0-E9F5-4EFD-8AC6-435AE06D054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1AF879-4E63-49FE-B99A-8ECF84540FD3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3D8C7-B95A-4CDB-9A7A-E60CEB18DB3E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C61BD5-452C-40AB-9752-1875D3AD5714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8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940821-B1B9-4374-9080-15E9FDC88D4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787B6-CE09-4839-B086-BD8FB4110262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4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A13C73-EE91-4DAE-A5C6-DD1F70CF0EC5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A4176-1420-4AE4-8B5C-0587B96BDAEF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3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FD0101-9D99-4F32-8F58-E9F4A39A11B9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793D11-DCF3-41FF-AAC5-E13DCDD7355E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264D53-EDF6-4472-B56A-CE809D8A606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FC6ED3-6164-4840-8DC2-F2292F2BCC69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DEB36B-C9A2-4922-ADBD-10F9815C542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413FB-57A3-4CC8-BB93-3AAE98010ECD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2AD6F9-0252-4FCA-809D-1A49C738BC3B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ACA10-9FF3-4265-8E0C-C52731EDE45E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596DB1-6EA3-4497-B84E-E7FD704972E4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A22AD1E-E7F7-4E82-8322-69457F1F7D81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D54DA25-C943-4304-AB21-1E91FB453D5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800943"/>
            <a:ext cx="9036496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工事</a:t>
            </a:r>
            <a:endParaRPr lang="ja-JP" altLang="en-US" sz="496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71700" y="116632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こうじ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3868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1946068"/>
            <a:ext cx="9540552" cy="4032448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北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71700" y="332656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きた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タイトル 3"/>
          <p:cNvSpPr>
            <a:spLocks noGrp="1"/>
          </p:cNvSpPr>
          <p:nvPr>
            <p:ph type="title"/>
          </p:nvPr>
        </p:nvSpPr>
        <p:spPr>
          <a:xfrm>
            <a:off x="0" y="729749"/>
            <a:ext cx="9144000" cy="5940425"/>
          </a:xfrm>
        </p:spPr>
        <p:txBody>
          <a:bodyPr/>
          <a:lstStyle/>
          <a:p>
            <a:r>
              <a:rPr lang="ja-JP" altLang="en-US" sz="166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地ひびき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484784" y="1052736"/>
            <a:ext cx="84249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タイトル 3"/>
          <p:cNvSpPr>
            <a:spLocks noGrp="1"/>
          </p:cNvSpPr>
          <p:nvPr>
            <p:ph type="title"/>
          </p:nvPr>
        </p:nvSpPr>
        <p:spPr>
          <a:xfrm>
            <a:off x="-33933" y="886371"/>
            <a:ext cx="9144000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近い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548680" y="59804"/>
            <a:ext cx="84249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ちか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26227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タイトル 2"/>
          <p:cNvSpPr>
            <a:spLocks noGrp="1"/>
          </p:cNvSpPr>
          <p:nvPr>
            <p:ph type="title"/>
          </p:nvPr>
        </p:nvSpPr>
        <p:spPr>
          <a:xfrm>
            <a:off x="4564" y="512240"/>
            <a:ext cx="9144000" cy="6297612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上あご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804192" y="512240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うわ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1603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タイトル 2"/>
          <p:cNvSpPr>
            <a:spLocks noGrp="1"/>
          </p:cNvSpPr>
          <p:nvPr>
            <p:ph type="title"/>
          </p:nvPr>
        </p:nvSpPr>
        <p:spPr>
          <a:xfrm>
            <a:off x="107504" y="1019716"/>
            <a:ext cx="91440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大工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71700" y="296441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だいく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756592" y="1635190"/>
            <a:ext cx="11041682" cy="4090466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切る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324544" y="188640"/>
            <a:ext cx="66247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き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0885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08520" y="1340768"/>
            <a:ext cx="9145016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引く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324544" y="476672"/>
            <a:ext cx="68442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ひ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18636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22845" y="1844824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上手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408593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じょうず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324544" y="1772816"/>
            <a:ext cx="9361040" cy="401845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後ろ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196752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うし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8717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形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26268" y="279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かたち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家ぞく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700808" y="33265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</a:t>
            </a:r>
          </a:p>
        </p:txBody>
      </p:sp>
    </p:spTree>
    <p:extLst>
      <p:ext uri="{BB962C8B-B14F-4D97-AF65-F5344CB8AC3E}">
        <p14:creationId xmlns:p14="http://schemas.microsoft.com/office/powerpoint/2010/main" val="3192645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1052736"/>
            <a:ext cx="9972600" cy="6297612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五分間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54868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ごふんかん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06548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夜中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40466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よなか</a:t>
            </a:r>
          </a:p>
        </p:txBody>
      </p:sp>
    </p:spTree>
    <p:extLst>
      <p:ext uri="{BB962C8B-B14F-4D97-AF65-F5344CB8AC3E}">
        <p14:creationId xmlns:p14="http://schemas.microsoft.com/office/powerpoint/2010/main" val="3881749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内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26268" y="26064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うち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7487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海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26268" y="26064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うみ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23454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図書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としょ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新しい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412776" y="62068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あたら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14864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強い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836712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つよ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33550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80528" y="1916832"/>
            <a:ext cx="9144000" cy="4162474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鳴く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188640" y="40466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な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91113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雲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くも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5153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晴れ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548680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は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46748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船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397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ふね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5679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636912"/>
            <a:ext cx="9144000" cy="331236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店長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35496" y="90872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てんちょう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6303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92521" y="1988840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冬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32626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ふゆ</a:t>
            </a:r>
          </a:p>
        </p:txBody>
      </p:sp>
    </p:spTree>
    <p:extLst>
      <p:ext uri="{BB962C8B-B14F-4D97-AF65-F5344CB8AC3E}">
        <p14:creationId xmlns:p14="http://schemas.microsoft.com/office/powerpoint/2010/main" val="891863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204864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朝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3204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あさ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91398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21188"/>
            <a:ext cx="9144000" cy="4450506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週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3345" y="40466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しゅう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6508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市場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6610" y="540991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いちば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68887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店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152559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みせ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51676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茶色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80528" y="36767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ちゃいろ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49159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春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1822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はる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5952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三角形</a:t>
            </a:r>
            <a:endParaRPr lang="ja-JP" altLang="en-US" sz="287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80528" y="1822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さんかくけい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6261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80528" y="1694969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夏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80528" y="26064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なつ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48234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80528" y="1694969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80528" y="26064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あき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359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80528" y="1694969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冬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80528" y="26064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ふゆ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738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166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春夏秋冬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612576" y="1649785"/>
            <a:ext cx="103691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72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しゅんかしゅうとう</a:t>
            </a:r>
            <a:endParaRPr kumimoji="1" lang="ja-JP" altLang="en-US" sz="72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11111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東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1822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ひがし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34842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南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1822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みなみ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589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西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1822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にし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1614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166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東西南北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612576" y="1649785"/>
            <a:ext cx="103691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72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とうざいなんぼく</a:t>
            </a:r>
            <a:endParaRPr kumimoji="1" lang="ja-JP" altLang="en-US" sz="72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97647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父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1822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ちち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53628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母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1822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はは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90344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兄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1822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あに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6694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姉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1822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あね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59743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昼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1822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ひる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08718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教科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8756" y="47667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きょうか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72105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音楽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40466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おんがく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7203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体いく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340768" y="83671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たい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7268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兄さん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196752" y="119675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にい</a:t>
            </a:r>
            <a:endParaRPr kumimoji="1" lang="en-US" altLang="ja-JP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18150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姉さん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196752" y="119675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ねえ</a:t>
            </a:r>
            <a:endParaRPr kumimoji="1" lang="en-US" altLang="ja-JP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76343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母さん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196752" y="119675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かあ</a:t>
            </a:r>
            <a:endParaRPr kumimoji="1" lang="en-US" altLang="ja-JP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7735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父さん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196752" y="119675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とう</a:t>
            </a:r>
            <a:endParaRPr kumimoji="1" lang="en-US" altLang="ja-JP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38740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兄弟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40466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きょうだい</a:t>
            </a:r>
          </a:p>
        </p:txBody>
      </p:sp>
    </p:spTree>
    <p:extLst>
      <p:ext uri="{BB962C8B-B14F-4D97-AF65-F5344CB8AC3E}">
        <p14:creationId xmlns:p14="http://schemas.microsoft.com/office/powerpoint/2010/main" val="12419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505056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1822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かみ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7248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166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ほけん室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2771800" y="126876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しつ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41788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年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40466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とし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15994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売る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836712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0207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買う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620688" y="156751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73787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外れる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772816" y="76470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はず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51023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道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8520" y="1822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みち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6639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あん心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2555776" y="905525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5775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米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201325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こめ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94874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歌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2108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うた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49498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雨戸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19186" y="33265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あまど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93107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空ぞり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124744" y="69269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から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3832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1097</TotalTime>
  <Words>152</Words>
  <Application>Microsoft Office PowerPoint</Application>
  <PresentationFormat>画面に合わせる (4:3)</PresentationFormat>
  <Paragraphs>131</Paragraphs>
  <Slides>65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65</vt:i4>
      </vt:variant>
    </vt:vector>
  </HeadingPairs>
  <TitlesOfParts>
    <vt:vector size="71" baseType="lpstr">
      <vt:lpstr>UD デジタル 教科書体 N-B</vt:lpstr>
      <vt:lpstr>UD デジタル 教科書体 NK-R</vt:lpstr>
      <vt:lpstr>游ゴシック</vt:lpstr>
      <vt:lpstr>Arial</vt:lpstr>
      <vt:lpstr>Calibri</vt:lpstr>
      <vt:lpstr>Office テーマ</vt:lpstr>
      <vt:lpstr>工事</vt:lpstr>
      <vt:lpstr>北</vt:lpstr>
      <vt:lpstr>地ひびき</vt:lpstr>
      <vt:lpstr>近い</vt:lpstr>
      <vt:lpstr>上あご</vt:lpstr>
      <vt:lpstr>大工</vt:lpstr>
      <vt:lpstr>切る</vt:lpstr>
      <vt:lpstr>引く</vt:lpstr>
      <vt:lpstr>上手</vt:lpstr>
      <vt:lpstr>後ろ</vt:lpstr>
      <vt:lpstr>形</vt:lpstr>
      <vt:lpstr>家ぞく</vt:lpstr>
      <vt:lpstr>五分間</vt:lpstr>
      <vt:lpstr>夜中</vt:lpstr>
      <vt:lpstr>内</vt:lpstr>
      <vt:lpstr>海</vt:lpstr>
      <vt:lpstr>図書</vt:lpstr>
      <vt:lpstr>新しい</vt:lpstr>
      <vt:lpstr>強い</vt:lpstr>
      <vt:lpstr>鳴く</vt:lpstr>
      <vt:lpstr>雲</vt:lpstr>
      <vt:lpstr>晴れ</vt:lpstr>
      <vt:lpstr>船</vt:lpstr>
      <vt:lpstr>店長</vt:lpstr>
      <vt:lpstr>冬</vt:lpstr>
      <vt:lpstr>朝</vt:lpstr>
      <vt:lpstr>週</vt:lpstr>
      <vt:lpstr>市場</vt:lpstr>
      <vt:lpstr>店</vt:lpstr>
      <vt:lpstr>茶色</vt:lpstr>
      <vt:lpstr>春</vt:lpstr>
      <vt:lpstr>三角形</vt:lpstr>
      <vt:lpstr>夏</vt:lpstr>
      <vt:lpstr>秋</vt:lpstr>
      <vt:lpstr>冬</vt:lpstr>
      <vt:lpstr>春夏秋冬</vt:lpstr>
      <vt:lpstr>東</vt:lpstr>
      <vt:lpstr>南</vt:lpstr>
      <vt:lpstr>西</vt:lpstr>
      <vt:lpstr>東西南北</vt:lpstr>
      <vt:lpstr>父</vt:lpstr>
      <vt:lpstr>母</vt:lpstr>
      <vt:lpstr>兄</vt:lpstr>
      <vt:lpstr>姉</vt:lpstr>
      <vt:lpstr>昼</vt:lpstr>
      <vt:lpstr>教科</vt:lpstr>
      <vt:lpstr>音楽</vt:lpstr>
      <vt:lpstr>体いく</vt:lpstr>
      <vt:lpstr>兄さん</vt:lpstr>
      <vt:lpstr>姉さん</vt:lpstr>
      <vt:lpstr>母さん</vt:lpstr>
      <vt:lpstr>父さん</vt:lpstr>
      <vt:lpstr>兄弟</vt:lpstr>
      <vt:lpstr>紙</vt:lpstr>
      <vt:lpstr>ほけん室</vt:lpstr>
      <vt:lpstr>年</vt:lpstr>
      <vt:lpstr>売る</vt:lpstr>
      <vt:lpstr>買う</vt:lpstr>
      <vt:lpstr>外れる</vt:lpstr>
      <vt:lpstr>道</vt:lpstr>
      <vt:lpstr>あん心</vt:lpstr>
      <vt:lpstr>米</vt:lpstr>
      <vt:lpstr>歌</vt:lpstr>
      <vt:lpstr>雨戸</vt:lpstr>
      <vt:lpstr>空ぞり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kitou takao</dc:creator>
  <cp:lastModifiedBy>鬼頭　孝雄</cp:lastModifiedBy>
  <cp:revision>101</cp:revision>
  <dcterms:created xsi:type="dcterms:W3CDTF">2010-04-03T11:08:52Z</dcterms:created>
  <dcterms:modified xsi:type="dcterms:W3CDTF">2026-09-23T01:34:11Z</dcterms:modified>
</cp:coreProperties>
</file>