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416" r:id="rId2"/>
    <p:sldId id="264" r:id="rId3"/>
    <p:sldId id="259" r:id="rId4"/>
    <p:sldId id="617" r:id="rId5"/>
    <p:sldId id="591" r:id="rId6"/>
    <p:sldId id="399" r:id="rId7"/>
    <p:sldId id="418" r:id="rId8"/>
    <p:sldId id="419" r:id="rId9"/>
    <p:sldId id="261" r:id="rId10"/>
    <p:sldId id="658" r:id="rId11"/>
    <p:sldId id="592" r:id="rId12"/>
    <p:sldId id="267" r:id="rId13"/>
    <p:sldId id="598" r:id="rId14"/>
    <p:sldId id="599" r:id="rId15"/>
    <p:sldId id="618" r:id="rId16"/>
    <p:sldId id="600" r:id="rId17"/>
    <p:sldId id="601" r:id="rId18"/>
    <p:sldId id="619" r:id="rId19"/>
    <p:sldId id="401" r:id="rId20"/>
    <p:sldId id="659" r:id="rId21"/>
    <p:sldId id="604" r:id="rId22"/>
    <p:sldId id="606" r:id="rId23"/>
    <p:sldId id="605" r:id="rId24"/>
    <p:sldId id="609" r:id="rId25"/>
    <p:sldId id="608" r:id="rId26"/>
    <p:sldId id="607" r:id="rId27"/>
    <p:sldId id="610" r:id="rId28"/>
    <p:sldId id="611" r:id="rId29"/>
    <p:sldId id="613" r:id="rId30"/>
    <p:sldId id="420" r:id="rId31"/>
    <p:sldId id="422" r:id="rId32"/>
    <p:sldId id="620" r:id="rId33"/>
    <p:sldId id="621" r:id="rId34"/>
    <p:sldId id="656" r:id="rId35"/>
    <p:sldId id="622" r:id="rId36"/>
    <p:sldId id="623" r:id="rId37"/>
    <p:sldId id="624" r:id="rId38"/>
    <p:sldId id="625" r:id="rId39"/>
    <p:sldId id="627" r:id="rId40"/>
    <p:sldId id="657" r:id="rId41"/>
    <p:sldId id="626" r:id="rId42"/>
    <p:sldId id="660" r:id="rId43"/>
    <p:sldId id="661" r:id="rId44"/>
    <p:sldId id="662" r:id="rId45"/>
    <p:sldId id="663" r:id="rId46"/>
    <p:sldId id="664" r:id="rId47"/>
    <p:sldId id="665" r:id="rId48"/>
    <p:sldId id="666" r:id="rId49"/>
    <p:sldId id="667" r:id="rId50"/>
    <p:sldId id="668" r:id="rId51"/>
    <p:sldId id="669" r:id="rId52"/>
    <p:sldId id="628" r:id="rId53"/>
    <p:sldId id="629" r:id="rId54"/>
    <p:sldId id="630" r:id="rId55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73" autoAdjust="0"/>
    <p:restoredTop sz="94660"/>
  </p:normalViewPr>
  <p:slideViewPr>
    <p:cSldViewPr>
      <p:cViewPr varScale="1">
        <p:scale>
          <a:sx n="80" d="100"/>
          <a:sy n="80" d="100"/>
        </p:scale>
        <p:origin x="1843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今</a:t>
            </a:r>
            <a:endParaRPr lang="ja-JP" altLang="en-US" sz="49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会社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0" y="729749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見学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198517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けんがく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9532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親しい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04192" y="51224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96441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休日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331640" y="548680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きゅうじつ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明るい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105273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ひとり言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987824" y="112154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計算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40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けいさん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133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324544" y="1772816"/>
            <a:ext cx="9361040" cy="401845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組む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717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77688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じぶん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54868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こころ</a:t>
            </a: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教える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414300" y="529184"/>
            <a:ext cx="9972600" cy="6297612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どうぶつ園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491880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83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知る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548680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からだ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4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長い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太い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721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草原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そうげん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森林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496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しんりん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下げる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916832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同じ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合う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大すき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楽しい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62880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413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20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3345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食べる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</a:t>
            </a: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5255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いっしょう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歩く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少し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18495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すこ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5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今日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走る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412776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止まる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68950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264610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食う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111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おとうと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いもうと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足りる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百千万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ひゃくせんまん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76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486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野さい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50040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349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大切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たいせつ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780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天才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てんさい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7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雨天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うてん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926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天の川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あま　　がわ　　　　　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741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外国語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6206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がいこくご</a:t>
            </a:r>
          </a:p>
        </p:txBody>
      </p:sp>
    </p:spTree>
    <p:extLst>
      <p:ext uri="{BB962C8B-B14F-4D97-AF65-F5344CB8AC3E}">
        <p14:creationId xmlns:p14="http://schemas.microsoft.com/office/powerpoint/2010/main" val="244230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丸太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まるた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65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だい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556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広げる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4881" y="2394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ず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22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131</Words>
  <Application>Microsoft Office PowerPoint</Application>
  <PresentationFormat>画面に合わせる (4:3)</PresentationFormat>
  <Paragraphs>109</Paragraphs>
  <Slides>54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54</vt:i4>
      </vt:variant>
    </vt:vector>
  </HeadingPairs>
  <TitlesOfParts>
    <vt:vector size="60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今</vt:lpstr>
      <vt:lpstr>会社</vt:lpstr>
      <vt:lpstr>見学</vt:lpstr>
      <vt:lpstr>親</vt:lpstr>
      <vt:lpstr>親しい</vt:lpstr>
      <vt:lpstr>友</vt:lpstr>
      <vt:lpstr>休日</vt:lpstr>
      <vt:lpstr>明るい</vt:lpstr>
      <vt:lpstr>ひとり言</vt:lpstr>
      <vt:lpstr>計算</vt:lpstr>
      <vt:lpstr>組む</vt:lpstr>
      <vt:lpstr>家</vt:lpstr>
      <vt:lpstr>自分</vt:lpstr>
      <vt:lpstr>心</vt:lpstr>
      <vt:lpstr>教える</vt:lpstr>
      <vt:lpstr>どうぶつ園</vt:lpstr>
      <vt:lpstr>知る</vt:lpstr>
      <vt:lpstr>体</vt:lpstr>
      <vt:lpstr>長い</vt:lpstr>
      <vt:lpstr>太い</vt:lpstr>
      <vt:lpstr>草原</vt:lpstr>
      <vt:lpstr>森林</vt:lpstr>
      <vt:lpstr>下げる</vt:lpstr>
      <vt:lpstr>肉</vt:lpstr>
      <vt:lpstr>同じ</vt:lpstr>
      <vt:lpstr>合う</vt:lpstr>
      <vt:lpstr>大すき</vt:lpstr>
      <vt:lpstr>楽しい</vt:lpstr>
      <vt:lpstr>雪</vt:lpstr>
      <vt:lpstr>顔</vt:lpstr>
      <vt:lpstr>食べる</vt:lpstr>
      <vt:lpstr>一生</vt:lpstr>
      <vt:lpstr>歩く</vt:lpstr>
      <vt:lpstr>少し</vt:lpstr>
      <vt:lpstr>今日</vt:lpstr>
      <vt:lpstr>走る</vt:lpstr>
      <vt:lpstr>止まる</vt:lpstr>
      <vt:lpstr>食う</vt:lpstr>
      <vt:lpstr>弟</vt:lpstr>
      <vt:lpstr>妹</vt:lpstr>
      <vt:lpstr>足りる</vt:lpstr>
      <vt:lpstr>百千万</vt:lpstr>
      <vt:lpstr>計る</vt:lpstr>
      <vt:lpstr>野さい</vt:lpstr>
      <vt:lpstr>大切</vt:lpstr>
      <vt:lpstr>天才</vt:lpstr>
      <vt:lpstr>雨天</vt:lpstr>
      <vt:lpstr>天の川</vt:lpstr>
      <vt:lpstr>外国語</vt:lpstr>
      <vt:lpstr>丸太</vt:lpstr>
      <vt:lpstr>台</vt:lpstr>
      <vt:lpstr>絵</vt:lpstr>
      <vt:lpstr>広げる</vt:lpstr>
      <vt:lpstr>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98</cp:revision>
  <dcterms:created xsi:type="dcterms:W3CDTF">2010-04-03T11:08:52Z</dcterms:created>
  <dcterms:modified xsi:type="dcterms:W3CDTF">2026-09-23T01:25:42Z</dcterms:modified>
</cp:coreProperties>
</file>