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416" r:id="rId2"/>
    <p:sldId id="264" r:id="rId3"/>
    <p:sldId id="259" r:id="rId4"/>
    <p:sldId id="617" r:id="rId5"/>
    <p:sldId id="591" r:id="rId6"/>
    <p:sldId id="399" r:id="rId7"/>
    <p:sldId id="418" r:id="rId8"/>
    <p:sldId id="419" r:id="rId9"/>
    <p:sldId id="261" r:id="rId10"/>
    <p:sldId id="592" r:id="rId11"/>
    <p:sldId id="267" r:id="rId12"/>
    <p:sldId id="598" r:id="rId13"/>
    <p:sldId id="599" r:id="rId14"/>
    <p:sldId id="618" r:id="rId15"/>
    <p:sldId id="600" r:id="rId16"/>
    <p:sldId id="601" r:id="rId17"/>
    <p:sldId id="619" r:id="rId18"/>
    <p:sldId id="656" r:id="rId19"/>
    <p:sldId id="401" r:id="rId20"/>
    <p:sldId id="604" r:id="rId21"/>
    <p:sldId id="605" r:id="rId22"/>
    <p:sldId id="606" r:id="rId23"/>
    <p:sldId id="607" r:id="rId24"/>
    <p:sldId id="608" r:id="rId25"/>
    <p:sldId id="609" r:id="rId26"/>
    <p:sldId id="610" r:id="rId27"/>
    <p:sldId id="611" r:id="rId28"/>
    <p:sldId id="613" r:id="rId29"/>
    <p:sldId id="420" r:id="rId30"/>
    <p:sldId id="422" r:id="rId31"/>
    <p:sldId id="620" r:id="rId32"/>
    <p:sldId id="621" r:id="rId33"/>
    <p:sldId id="622" r:id="rId34"/>
    <p:sldId id="623" r:id="rId35"/>
    <p:sldId id="624" r:id="rId36"/>
    <p:sldId id="625" r:id="rId37"/>
    <p:sldId id="626" r:id="rId38"/>
    <p:sldId id="627" r:id="rId39"/>
    <p:sldId id="628" r:id="rId40"/>
    <p:sldId id="629" r:id="rId41"/>
    <p:sldId id="630" r:id="rId42"/>
    <p:sldId id="631" r:id="rId43"/>
    <p:sldId id="657" r:id="rId44"/>
    <p:sldId id="658" r:id="rId45"/>
    <p:sldId id="659" r:id="rId46"/>
    <p:sldId id="660" r:id="rId47"/>
    <p:sldId id="661" r:id="rId48"/>
    <p:sldId id="662" r:id="rId49"/>
    <p:sldId id="663" r:id="rId50"/>
    <p:sldId id="664" r:id="rId51"/>
    <p:sldId id="635" r:id="rId52"/>
    <p:sldId id="632" r:id="rId53"/>
    <p:sldId id="633" r:id="rId54"/>
    <p:sldId id="634" r:id="rId55"/>
    <p:sldId id="636" r:id="rId56"/>
    <p:sldId id="637" r:id="rId57"/>
    <p:sldId id="638" r:id="rId58"/>
    <p:sldId id="639" r:id="rId59"/>
    <p:sldId id="640" r:id="rId60"/>
    <p:sldId id="641" r:id="rId61"/>
    <p:sldId id="642" r:id="rId62"/>
    <p:sldId id="643" r:id="rId63"/>
    <p:sldId id="644" r:id="rId64"/>
    <p:sldId id="645" r:id="rId65"/>
    <p:sldId id="646" r:id="rId66"/>
    <p:sldId id="665" r:id="rId67"/>
    <p:sldId id="647" r:id="rId68"/>
    <p:sldId id="648" r:id="rId69"/>
    <p:sldId id="649" r:id="rId70"/>
    <p:sldId id="650" r:id="rId71"/>
    <p:sldId id="651" r:id="rId72"/>
    <p:sldId id="652" r:id="rId73"/>
    <p:sldId id="653" r:id="rId74"/>
    <p:sldId id="654" r:id="rId75"/>
    <p:sldId id="655" r:id="rId76"/>
  </p:sldIdLst>
  <p:sldSz cx="9144000" cy="6858000" type="screen4x3"/>
  <p:notesSz cx="6858000" cy="9144000"/>
  <p:defaultTextStyle>
    <a:defPPr>
      <a:defRPr lang="ja-JP"/>
    </a:defPPr>
    <a:lvl1pPr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5pPr>
    <a:lvl6pPr marL="22860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6pPr>
    <a:lvl7pPr marL="27432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7pPr>
    <a:lvl8pPr marL="32004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8pPr>
    <a:lvl9pPr marL="36576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830" autoAdjust="0"/>
    <p:restoredTop sz="94660"/>
  </p:normalViewPr>
  <p:slideViewPr>
    <p:cSldViewPr>
      <p:cViewPr varScale="1">
        <p:scale>
          <a:sx n="80" d="100"/>
          <a:sy n="80" d="100"/>
        </p:scale>
        <p:origin x="1834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ja-JP" altLang="en-US"/>
              <a:t>マスタ サブタイトルの書式設定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E66AAA-CA57-4A9C-8F57-453711652F3E}" type="datetimeFigureOut">
              <a:rPr lang="ja-JP" altLang="en-US"/>
              <a:pPr>
                <a:defRPr/>
              </a:pPr>
              <a:t>2026/9/23</a:t>
            </a:fld>
            <a:endParaRPr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4C9AB8-1179-4C69-BEC5-E08BD0D6039E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882B31-0EFB-48E7-A4D3-B6F11B2D760F}" type="datetimeFigureOut">
              <a:rPr lang="ja-JP" altLang="en-US"/>
              <a:pPr>
                <a:defRPr/>
              </a:pPr>
              <a:t>2026/9/23</a:t>
            </a:fld>
            <a:endParaRPr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012A01-B649-4D77-A372-A3157605E840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60EDC4-CC3A-4CF1-A5E3-82312B12B1D4}" type="datetimeFigureOut">
              <a:rPr lang="ja-JP" altLang="en-US"/>
              <a:pPr>
                <a:defRPr/>
              </a:pPr>
              <a:t>2026/9/23</a:t>
            </a:fld>
            <a:endParaRPr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CC88E0-E9F5-4EFD-8AC6-435AE06D0546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1AF879-4E63-49FE-B99A-8ECF84540FD3}" type="datetimeFigureOut">
              <a:rPr lang="ja-JP" altLang="en-US"/>
              <a:pPr>
                <a:defRPr/>
              </a:pPr>
              <a:t>2026/9/23</a:t>
            </a:fld>
            <a:endParaRPr lang="ja-JP" altLang="en-US"/>
          </a:p>
        </p:txBody>
      </p:sp>
      <p:sp>
        <p:nvSpPr>
          <p:cNvPr id="6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7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03D8C7-B95A-4CDB-9A7A-E60CEB18DB3E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7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C61BD5-452C-40AB-9752-1875D3AD5714}" type="datetimeFigureOut">
              <a:rPr lang="ja-JP" altLang="en-US"/>
              <a:pPr>
                <a:defRPr/>
              </a:pPr>
              <a:t>2026/9/23</a:t>
            </a:fld>
            <a:endParaRPr lang="ja-JP" altLang="en-US"/>
          </a:p>
        </p:txBody>
      </p:sp>
      <p:sp>
        <p:nvSpPr>
          <p:cNvPr id="8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9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940821-B1B9-4374-9080-15E9FDC88D40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7787B6-CE09-4839-B086-BD8FB4110262}" type="datetimeFigureOut">
              <a:rPr lang="ja-JP" altLang="en-US"/>
              <a:pPr>
                <a:defRPr/>
              </a:pPr>
              <a:t>2026/9/23</a:t>
            </a:fld>
            <a:endParaRPr lang="ja-JP" altLang="en-US"/>
          </a:p>
        </p:txBody>
      </p:sp>
      <p:sp>
        <p:nvSpPr>
          <p:cNvPr id="4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5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A13C73-EE91-4DAE-A5C6-DD1F70CF0EC5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7A4176-1420-4AE4-8B5C-0587B96BDAEF}" type="datetimeFigureOut">
              <a:rPr lang="ja-JP" altLang="en-US"/>
              <a:pPr>
                <a:defRPr/>
              </a:pPr>
              <a:t>2026/9/23</a:t>
            </a:fld>
            <a:endParaRPr lang="ja-JP" altLang="en-US"/>
          </a:p>
        </p:txBody>
      </p:sp>
      <p:sp>
        <p:nvSpPr>
          <p:cNvPr id="3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4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FD0101-9D99-4F32-8F58-E9F4A39A11B9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5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793D11-DCF3-41FF-AAC5-E13DCDD7355E}" type="datetimeFigureOut">
              <a:rPr lang="ja-JP" altLang="en-US"/>
              <a:pPr>
                <a:defRPr/>
              </a:pPr>
              <a:t>2026/9/23</a:t>
            </a:fld>
            <a:endParaRPr lang="ja-JP" altLang="en-US"/>
          </a:p>
        </p:txBody>
      </p:sp>
      <p:sp>
        <p:nvSpPr>
          <p:cNvPr id="6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7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264D53-EDF6-4472-B56A-CE809D8A6060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5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FC6ED3-6164-4840-8DC2-F2292F2BCC69}" type="datetimeFigureOut">
              <a:rPr lang="ja-JP" altLang="en-US"/>
              <a:pPr>
                <a:defRPr/>
              </a:pPr>
              <a:t>2026/9/23</a:t>
            </a:fld>
            <a:endParaRPr lang="ja-JP" altLang="en-US"/>
          </a:p>
        </p:txBody>
      </p:sp>
      <p:sp>
        <p:nvSpPr>
          <p:cNvPr id="6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7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DEB36B-C9A2-4922-ADBD-10F9815C5421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D413FB-57A3-4CC8-BB93-3AAE98010ECD}" type="datetimeFigureOut">
              <a:rPr lang="ja-JP" altLang="en-US"/>
              <a:pPr>
                <a:defRPr/>
              </a:pPr>
              <a:t>2026/9/23</a:t>
            </a:fld>
            <a:endParaRPr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2AD6F9-0252-4FCA-809D-1A49C738BC3B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8ACA10-9FF3-4265-8E0C-C52731EDE45E}" type="datetimeFigureOut">
              <a:rPr lang="ja-JP" altLang="en-US"/>
              <a:pPr>
                <a:defRPr/>
              </a:pPr>
              <a:t>2026/9/23</a:t>
            </a:fld>
            <a:endParaRPr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596DB1-6EA3-4497-B84E-E7FD704972E4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タイトル プレースホルダ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 タイトルの書式設定</a:t>
            </a:r>
          </a:p>
        </p:txBody>
      </p:sp>
      <p:sp>
        <p:nvSpPr>
          <p:cNvPr id="1027" name="テキスト プレースホルダ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7A22AD1E-E7F7-4E82-8322-69457F1F7D81}" type="datetimeFigureOut">
              <a:rPr lang="ja-JP" altLang="en-US"/>
              <a:pPr>
                <a:defRPr/>
              </a:pPr>
              <a:t>2026/9/23</a:t>
            </a:fld>
            <a:endParaRPr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CD54DA25-C943-4304-AB21-1E91FB453D51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xStyles>
    <p:titleStyle>
      <a:lvl1pPr algn="ctr" rtl="0" fontAlgn="base">
        <a:spcBef>
          <a:spcPct val="0"/>
        </a:spcBef>
        <a:spcAft>
          <a:spcPct val="0"/>
        </a:spcAft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2pPr>
      <a:lvl3pPr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3pPr>
      <a:lvl4pPr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4pPr>
      <a:lvl5pPr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タイトル 3"/>
          <p:cNvSpPr>
            <a:spLocks noGrp="1"/>
          </p:cNvSpPr>
          <p:nvPr>
            <p:ph type="title"/>
          </p:nvPr>
        </p:nvSpPr>
        <p:spPr>
          <a:xfrm>
            <a:off x="0" y="800943"/>
            <a:ext cx="9036496" cy="5940425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風</a:t>
            </a:r>
            <a:endParaRPr lang="ja-JP" altLang="en-US" sz="49600" b="1" dirty="0"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1871700" y="116632"/>
            <a:ext cx="54006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かぜ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83868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タイトル 3"/>
          <p:cNvSpPr>
            <a:spLocks noGrp="1"/>
          </p:cNvSpPr>
          <p:nvPr>
            <p:ph type="title"/>
          </p:nvPr>
        </p:nvSpPr>
        <p:spPr>
          <a:xfrm>
            <a:off x="-108520" y="1128385"/>
            <a:ext cx="9540552" cy="5940425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元気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1889448" y="405110"/>
            <a:ext cx="54006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kumimoji="1"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げんき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タイトル 3"/>
          <p:cNvSpPr>
            <a:spLocks noGrp="1"/>
          </p:cNvSpPr>
          <p:nvPr>
            <p:ph type="title"/>
          </p:nvPr>
        </p:nvSpPr>
        <p:spPr>
          <a:xfrm>
            <a:off x="0" y="729749"/>
            <a:ext cx="9144000" cy="5940425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読む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1188640" y="190530"/>
            <a:ext cx="842493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よ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タイトル 3"/>
          <p:cNvSpPr>
            <a:spLocks noGrp="1"/>
          </p:cNvSpPr>
          <p:nvPr>
            <p:ph type="title"/>
          </p:nvPr>
        </p:nvSpPr>
        <p:spPr>
          <a:xfrm>
            <a:off x="-33933" y="886371"/>
            <a:ext cx="9144000" cy="5940425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言う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1260648" y="163096"/>
            <a:ext cx="842493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い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26227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タイトル 2"/>
          <p:cNvSpPr>
            <a:spLocks noGrp="1"/>
          </p:cNvSpPr>
          <p:nvPr>
            <p:ph type="title"/>
          </p:nvPr>
        </p:nvSpPr>
        <p:spPr>
          <a:xfrm>
            <a:off x="4564" y="512240"/>
            <a:ext cx="9144000" cy="6297612"/>
          </a:xfrm>
        </p:spPr>
        <p:txBody>
          <a:bodyPr/>
          <a:lstStyle/>
          <a:p>
            <a:r>
              <a:rPr lang="ja-JP" altLang="en-US" sz="239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木かげ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1044624" y="512240"/>
            <a:ext cx="54006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こ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16034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タイトル 2"/>
          <p:cNvSpPr>
            <a:spLocks noGrp="1"/>
          </p:cNvSpPr>
          <p:nvPr>
            <p:ph type="title"/>
          </p:nvPr>
        </p:nvSpPr>
        <p:spPr>
          <a:xfrm>
            <a:off x="107504" y="1019716"/>
            <a:ext cx="9144000" cy="6297612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光る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251520" y="296441"/>
            <a:ext cx="54006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ひか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タイトル 3"/>
          <p:cNvSpPr>
            <a:spLocks noGrp="1"/>
          </p:cNvSpPr>
          <p:nvPr>
            <p:ph type="title"/>
          </p:nvPr>
        </p:nvSpPr>
        <p:spPr>
          <a:xfrm>
            <a:off x="-756592" y="1988840"/>
            <a:ext cx="11041682" cy="4090466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お話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2915816" y="476672"/>
            <a:ext cx="662473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はなし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408859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タイトル 3"/>
          <p:cNvSpPr>
            <a:spLocks noGrp="1"/>
          </p:cNvSpPr>
          <p:nvPr>
            <p:ph type="title"/>
          </p:nvPr>
        </p:nvSpPr>
        <p:spPr>
          <a:xfrm>
            <a:off x="-108520" y="1340768"/>
            <a:ext cx="9145016" cy="5940425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音読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1149896" y="260648"/>
            <a:ext cx="684420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おん　どく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18636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タイトル 1"/>
          <p:cNvSpPr>
            <a:spLocks noGrp="1"/>
          </p:cNvSpPr>
          <p:nvPr>
            <p:ph type="title"/>
          </p:nvPr>
        </p:nvSpPr>
        <p:spPr>
          <a:xfrm>
            <a:off x="22845" y="1844824"/>
            <a:ext cx="9144000" cy="452251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丸い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2340768" y="376198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まる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タイトル 3"/>
          <p:cNvSpPr>
            <a:spLocks noGrp="1"/>
          </p:cNvSpPr>
          <p:nvPr>
            <p:ph type="title"/>
          </p:nvPr>
        </p:nvSpPr>
        <p:spPr>
          <a:xfrm>
            <a:off x="-324544" y="1772816"/>
            <a:ext cx="9361040" cy="4018458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声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292571" y="44624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こえ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87170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540568" y="723275"/>
            <a:ext cx="9972600" cy="6297612"/>
          </a:xfrm>
        </p:spPr>
        <p:txBody>
          <a:bodyPr/>
          <a:lstStyle/>
          <a:p>
            <a:r>
              <a:rPr lang="ja-JP" altLang="en-US" sz="239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花だん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2772816" y="727120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か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540568" y="723275"/>
            <a:ext cx="9972600" cy="6297612"/>
          </a:xfrm>
        </p:spPr>
        <p:txBody>
          <a:bodyPr/>
          <a:lstStyle/>
          <a:p>
            <a:r>
              <a:rPr lang="ja-JP" altLang="en-US" sz="199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こん虫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2123728" y="908720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ちゅう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92645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540568" y="723275"/>
            <a:ext cx="9972600" cy="6297612"/>
          </a:xfrm>
        </p:spPr>
        <p:txBody>
          <a:bodyPr/>
          <a:lstStyle/>
          <a:p>
            <a:r>
              <a:rPr lang="ja-JP" altLang="en-US" sz="239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一日中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0" y="548680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いちにちじゅう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06548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540568" y="723275"/>
            <a:ext cx="9972600" cy="6297612"/>
          </a:xfrm>
        </p:spPr>
        <p:txBody>
          <a:bodyPr/>
          <a:lstStyle/>
          <a:p>
            <a:r>
              <a:rPr lang="ja-JP" altLang="en-US" sz="239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空ける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2700808" y="620688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あ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817495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540568" y="723275"/>
            <a:ext cx="9972600" cy="6297612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日光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107504" y="332656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にっこう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06832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540568" y="723275"/>
            <a:ext cx="9972600" cy="6297612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上下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107504" y="404664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じょうげ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74874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540568" y="723275"/>
            <a:ext cx="9972600" cy="6297612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上る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1548680" y="332656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のぼ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234541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540568" y="723275"/>
            <a:ext cx="9972600" cy="6297612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小川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1763688" y="332656"/>
            <a:ext cx="583163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おがわ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762984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1772816"/>
            <a:ext cx="9144000" cy="416247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行く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1404664" y="199435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い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1772816"/>
            <a:ext cx="9144000" cy="4162474"/>
          </a:xfrm>
        </p:spPr>
        <p:txBody>
          <a:bodyPr/>
          <a:lstStyle/>
          <a:p>
            <a:r>
              <a:rPr lang="ja-JP" altLang="en-US" sz="239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分ける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2628800" y="548680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わ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148640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180528" y="1916832"/>
            <a:ext cx="9144000" cy="4162474"/>
          </a:xfrm>
        </p:spPr>
        <p:txBody>
          <a:bodyPr/>
          <a:lstStyle/>
          <a:p>
            <a:r>
              <a:rPr lang="ja-JP" altLang="en-US" sz="239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記ろく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2484784" y="620688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き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91113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1772816"/>
            <a:ext cx="9144000" cy="416247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書く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1332656" y="-35024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か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033550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1772816"/>
            <a:ext cx="9144000" cy="4162474"/>
          </a:xfrm>
        </p:spPr>
        <p:txBody>
          <a:bodyPr/>
          <a:lstStyle/>
          <a:p>
            <a:r>
              <a:rPr lang="ja-JP" altLang="en-US" sz="239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書き方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251520" y="620688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か　　　かた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056798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1772816"/>
            <a:ext cx="9144000" cy="416247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作る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1908720" y="116632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つく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46748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1772816"/>
            <a:ext cx="9144000" cy="416247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点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0" y="0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てん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5153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1772816"/>
            <a:ext cx="9144000" cy="416247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線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0" y="0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せん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6303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1772816"/>
            <a:ext cx="9144000" cy="416247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画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0" y="0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かく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918631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1772816"/>
            <a:ext cx="9144000" cy="416247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画数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0" y="326266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かくすう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91398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1721188"/>
            <a:ext cx="9144000" cy="4450506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読書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13345" y="404664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どくしょ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165089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108520" y="1628800"/>
            <a:ext cx="9144000" cy="4666530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聞く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1476672" y="116632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き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688873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108520" y="1628800"/>
            <a:ext cx="9144000" cy="4666530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何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108520" y="152559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なに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51676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108520" y="1628800"/>
            <a:ext cx="9144000" cy="4666530"/>
          </a:xfrm>
        </p:spPr>
        <p:txBody>
          <a:bodyPr/>
          <a:lstStyle/>
          <a:p>
            <a:r>
              <a:rPr lang="ja-JP" altLang="en-US" sz="239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考える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2484784" y="585937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かんが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49159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108520" y="1628800"/>
            <a:ext cx="9144000" cy="4666530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夜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180528" y="182250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よる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06261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108520" y="1628800"/>
            <a:ext cx="9144000" cy="4666530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間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108545" y="182250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あいだ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77843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180528" y="1412776"/>
            <a:ext cx="9144000" cy="4666530"/>
          </a:xfrm>
        </p:spPr>
        <p:txBody>
          <a:bodyPr/>
          <a:lstStyle/>
          <a:p>
            <a:r>
              <a:rPr lang="ja-JP" altLang="en-US" sz="239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数える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2772816" y="689501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かぞ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46102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108520" y="1628800"/>
            <a:ext cx="9144000" cy="4666530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多い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1764704" y="182250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おお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11111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108520" y="1628800"/>
            <a:ext cx="9144000" cy="4666530"/>
          </a:xfrm>
        </p:spPr>
        <p:txBody>
          <a:bodyPr/>
          <a:lstStyle/>
          <a:p>
            <a:r>
              <a:rPr lang="ja-JP" altLang="en-US" sz="239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少ない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2772816" y="692696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すく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72105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108520" y="1628800"/>
            <a:ext cx="9144000" cy="4666530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毛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108520" y="182250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け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34842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108520" y="1628800"/>
            <a:ext cx="9144000" cy="4666530"/>
          </a:xfrm>
        </p:spPr>
        <p:txBody>
          <a:bodyPr/>
          <a:lstStyle/>
          <a:p>
            <a:r>
              <a:rPr lang="ja-JP" altLang="en-US" sz="239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わた毛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2843808" y="836712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げ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72030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108520" y="1628800"/>
            <a:ext cx="9144000" cy="4666530"/>
          </a:xfrm>
        </p:spPr>
        <p:txBody>
          <a:bodyPr/>
          <a:lstStyle/>
          <a:p>
            <a:r>
              <a:rPr lang="ja-JP" altLang="en-US" sz="239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当たる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2844824" y="764704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あ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87268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108520" y="1628800"/>
            <a:ext cx="9144000" cy="4666530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時間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84881" y="239425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じかん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42265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108520" y="1628800"/>
            <a:ext cx="9144000" cy="4666530"/>
          </a:xfrm>
        </p:spPr>
        <p:txBody>
          <a:bodyPr/>
          <a:lstStyle/>
          <a:p>
            <a:r>
              <a:rPr lang="ja-JP" altLang="en-US" sz="199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生活科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0" y="980728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せいかつか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18150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540568" y="723275"/>
            <a:ext cx="9972600" cy="6297612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来る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1476672" y="188640"/>
            <a:ext cx="799288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kumimoji="1"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く</a:t>
            </a:r>
          </a:p>
        </p:txBody>
      </p:sp>
    </p:spTree>
    <p:extLst>
      <p:ext uri="{BB962C8B-B14F-4D97-AF65-F5344CB8AC3E}">
        <p14:creationId xmlns:p14="http://schemas.microsoft.com/office/powerpoint/2010/main" val="27318884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540568" y="723275"/>
            <a:ext cx="9972600" cy="6297612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来月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1835696" y="332656"/>
            <a:ext cx="575962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らいげつ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258445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540568" y="723275"/>
            <a:ext cx="9972600" cy="6297612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文字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971600" y="332656"/>
            <a:ext cx="662372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もじ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87589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540568" y="723275"/>
            <a:ext cx="9972600" cy="6297612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正月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0" y="332656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しょうがつ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32832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540568" y="723275"/>
            <a:ext cx="9972600" cy="6297612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正門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0" y="332656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kumimoji="1"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せいもん</a:t>
            </a:r>
          </a:p>
        </p:txBody>
      </p:sp>
    </p:spTree>
    <p:extLst>
      <p:ext uri="{BB962C8B-B14F-4D97-AF65-F5344CB8AC3E}">
        <p14:creationId xmlns:p14="http://schemas.microsoft.com/office/powerpoint/2010/main" val="3519243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540568" y="723275"/>
            <a:ext cx="9972600" cy="6297612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女子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0" y="332656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kumimoji="1"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じょし</a:t>
            </a:r>
          </a:p>
        </p:txBody>
      </p:sp>
    </p:spTree>
    <p:extLst>
      <p:ext uri="{BB962C8B-B14F-4D97-AF65-F5344CB8AC3E}">
        <p14:creationId xmlns:p14="http://schemas.microsoft.com/office/powerpoint/2010/main" val="1680539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540568" y="723275"/>
            <a:ext cx="9972600" cy="6297612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男子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0" y="332656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kumimoji="1"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だんし</a:t>
            </a:r>
          </a:p>
        </p:txBody>
      </p:sp>
    </p:spTree>
    <p:extLst>
      <p:ext uri="{BB962C8B-B14F-4D97-AF65-F5344CB8AC3E}">
        <p14:creationId xmlns:p14="http://schemas.microsoft.com/office/powerpoint/2010/main" val="1606691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540568" y="723275"/>
            <a:ext cx="9972600" cy="6297612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人間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0" y="332656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にんげん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38003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108520" y="1628800"/>
            <a:ext cx="9505056" cy="4666530"/>
          </a:xfrm>
        </p:spPr>
        <p:txBody>
          <a:bodyPr/>
          <a:lstStyle/>
          <a:p>
            <a:r>
              <a:rPr lang="ja-JP" altLang="en-US" sz="199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みの回り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1547664" y="1052736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まわ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372487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108520" y="1628800"/>
            <a:ext cx="9144000" cy="4666530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高さ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1764704" y="182250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たか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141788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108520" y="1628800"/>
            <a:ext cx="9144000" cy="4666530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黄色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107504" y="176942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きいろ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00207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108520" y="1628800"/>
            <a:ext cx="9144000" cy="4666530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外国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252536" y="44624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kumimoji="1"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がいこく</a:t>
            </a:r>
          </a:p>
        </p:txBody>
      </p:sp>
    </p:spTree>
    <p:extLst>
      <p:ext uri="{BB962C8B-B14F-4D97-AF65-F5344CB8AC3E}">
        <p14:creationId xmlns:p14="http://schemas.microsoft.com/office/powerpoint/2010/main" val="2473787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108520" y="1628800"/>
            <a:ext cx="9144000" cy="4666530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地名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108520" y="182250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ちめい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51023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108520" y="1628800"/>
            <a:ext cx="9144000" cy="4666530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名前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108520" y="182250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なまえ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86639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108520" y="1628800"/>
            <a:ext cx="9144000" cy="4666530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小川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0" y="229900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おがわ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35775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108520" y="1628800"/>
            <a:ext cx="9144000" cy="4666530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一人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395536" y="182250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kumimoji="1"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ひとり</a:t>
            </a:r>
          </a:p>
        </p:txBody>
      </p:sp>
    </p:spTree>
    <p:extLst>
      <p:ext uri="{BB962C8B-B14F-4D97-AF65-F5344CB8AC3E}">
        <p14:creationId xmlns:p14="http://schemas.microsoft.com/office/powerpoint/2010/main" val="3894874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108520" y="1628800"/>
            <a:ext cx="9144000" cy="4666530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二人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323528" y="182250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kumimoji="1"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ふたり</a:t>
            </a:r>
          </a:p>
        </p:txBody>
      </p:sp>
    </p:spTree>
    <p:extLst>
      <p:ext uri="{BB962C8B-B14F-4D97-AF65-F5344CB8AC3E}">
        <p14:creationId xmlns:p14="http://schemas.microsoft.com/office/powerpoint/2010/main" val="28494981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108520" y="1628800"/>
            <a:ext cx="9144000" cy="4666530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大人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119186" y="332656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おとな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931075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108520" y="1628800"/>
            <a:ext cx="9144000" cy="4666530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野原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108520" y="182250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のはら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73832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108520" y="1628800"/>
            <a:ext cx="9144000" cy="4666530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方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20563" y="182250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ほう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53732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108520" y="1628800"/>
            <a:ext cx="9144000" cy="4666530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頭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8409" y="182250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あたま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59472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108520" y="1628800"/>
            <a:ext cx="9144000" cy="4666530"/>
          </a:xfrm>
        </p:spPr>
        <p:txBody>
          <a:bodyPr/>
          <a:lstStyle/>
          <a:p>
            <a:r>
              <a:rPr lang="ja-JP" altLang="en-US" sz="239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答える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2772816" y="764704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こた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23595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108520" y="1628800"/>
            <a:ext cx="9144000" cy="4666530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本当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0" y="182250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ほんとう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189919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108520" y="1628800"/>
            <a:ext cx="9144000" cy="4666530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牛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8409" y="182250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あたま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80424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108520" y="1628800"/>
            <a:ext cx="9144000" cy="4666530"/>
          </a:xfrm>
        </p:spPr>
        <p:txBody>
          <a:bodyPr/>
          <a:lstStyle/>
          <a:p>
            <a:r>
              <a:rPr lang="ja-JP" altLang="en-US" sz="166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見下ろす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2052736" y="1196752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みお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57908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108520" y="1628800"/>
            <a:ext cx="9144000" cy="4666530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間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103956" y="116632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ま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439994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108520" y="1628800"/>
            <a:ext cx="9144000" cy="4666530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湯気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108520" y="260648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ゆげ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34141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108520" y="1628800"/>
            <a:ext cx="9144000" cy="4666530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空気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24755" y="171609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くうき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699755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108520" y="1628800"/>
            <a:ext cx="9144000" cy="4666530"/>
          </a:xfrm>
        </p:spPr>
        <p:txBody>
          <a:bodyPr/>
          <a:lstStyle/>
          <a:p>
            <a:r>
              <a:rPr lang="ja-JP" altLang="en-US" sz="239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風せん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2844824" y="692696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ふう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1048259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108520" y="1628800"/>
            <a:ext cx="9144000" cy="4666530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元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252536" y="182250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もと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671109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108520" y="1628800"/>
            <a:ext cx="9144000" cy="4666530"/>
          </a:xfrm>
        </p:spPr>
        <p:txBody>
          <a:bodyPr/>
          <a:lstStyle/>
          <a:p>
            <a:r>
              <a:rPr lang="ja-JP" altLang="en-US" sz="239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場めん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2844824" y="836712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ば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87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108520" y="1628800"/>
            <a:ext cx="9144000" cy="4666530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会う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1476672" y="532607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あ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0200227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108520" y="1628800"/>
            <a:ext cx="9144000" cy="4666530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思う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1476672" y="532607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おも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038814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1031</TotalTime>
  <Words>171</Words>
  <Application>Microsoft Office PowerPoint</Application>
  <PresentationFormat>画面に合わせる (4:3)</PresentationFormat>
  <Paragraphs>150</Paragraphs>
  <Slides>75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75</vt:i4>
      </vt:variant>
    </vt:vector>
  </HeadingPairs>
  <TitlesOfParts>
    <vt:vector size="80" baseType="lpstr">
      <vt:lpstr>UD デジタル 教科書体 N-B</vt:lpstr>
      <vt:lpstr>UD デジタル 教科書体 NK-R</vt:lpstr>
      <vt:lpstr>Arial</vt:lpstr>
      <vt:lpstr>Calibri</vt:lpstr>
      <vt:lpstr>Office テーマ</vt:lpstr>
      <vt:lpstr>風</vt:lpstr>
      <vt:lpstr>元気</vt:lpstr>
      <vt:lpstr>読む</vt:lpstr>
      <vt:lpstr>言う</vt:lpstr>
      <vt:lpstr>木かげ</vt:lpstr>
      <vt:lpstr>光る</vt:lpstr>
      <vt:lpstr>お話</vt:lpstr>
      <vt:lpstr>音読</vt:lpstr>
      <vt:lpstr>丸い</vt:lpstr>
      <vt:lpstr>声</vt:lpstr>
      <vt:lpstr>花だん</vt:lpstr>
      <vt:lpstr>こん虫</vt:lpstr>
      <vt:lpstr>一日中</vt:lpstr>
      <vt:lpstr>空ける</vt:lpstr>
      <vt:lpstr>日光</vt:lpstr>
      <vt:lpstr>上下</vt:lpstr>
      <vt:lpstr>上る</vt:lpstr>
      <vt:lpstr>小川</vt:lpstr>
      <vt:lpstr>行く</vt:lpstr>
      <vt:lpstr>分ける</vt:lpstr>
      <vt:lpstr>記ろく</vt:lpstr>
      <vt:lpstr>書く</vt:lpstr>
      <vt:lpstr>書き方</vt:lpstr>
      <vt:lpstr>作る</vt:lpstr>
      <vt:lpstr>点</vt:lpstr>
      <vt:lpstr>線</vt:lpstr>
      <vt:lpstr>画</vt:lpstr>
      <vt:lpstr>画数</vt:lpstr>
      <vt:lpstr>読書</vt:lpstr>
      <vt:lpstr>聞く</vt:lpstr>
      <vt:lpstr>何</vt:lpstr>
      <vt:lpstr>考える</vt:lpstr>
      <vt:lpstr>夜</vt:lpstr>
      <vt:lpstr>間</vt:lpstr>
      <vt:lpstr>数える</vt:lpstr>
      <vt:lpstr>多い</vt:lpstr>
      <vt:lpstr>少ない</vt:lpstr>
      <vt:lpstr>毛</vt:lpstr>
      <vt:lpstr>わた毛</vt:lpstr>
      <vt:lpstr>当たる</vt:lpstr>
      <vt:lpstr>時間</vt:lpstr>
      <vt:lpstr>生活科</vt:lpstr>
      <vt:lpstr>来る</vt:lpstr>
      <vt:lpstr>来月</vt:lpstr>
      <vt:lpstr>文字</vt:lpstr>
      <vt:lpstr>正月</vt:lpstr>
      <vt:lpstr>正門</vt:lpstr>
      <vt:lpstr>女子</vt:lpstr>
      <vt:lpstr>男子</vt:lpstr>
      <vt:lpstr>人間</vt:lpstr>
      <vt:lpstr>みの回り</vt:lpstr>
      <vt:lpstr>高さ</vt:lpstr>
      <vt:lpstr>黄色</vt:lpstr>
      <vt:lpstr>外国</vt:lpstr>
      <vt:lpstr>地名</vt:lpstr>
      <vt:lpstr>名前</vt:lpstr>
      <vt:lpstr>小川</vt:lpstr>
      <vt:lpstr>一人</vt:lpstr>
      <vt:lpstr>二人</vt:lpstr>
      <vt:lpstr>大人</vt:lpstr>
      <vt:lpstr>野原</vt:lpstr>
      <vt:lpstr>方</vt:lpstr>
      <vt:lpstr>頭</vt:lpstr>
      <vt:lpstr>答える</vt:lpstr>
      <vt:lpstr>本当</vt:lpstr>
      <vt:lpstr>牛</vt:lpstr>
      <vt:lpstr>見下ろす</vt:lpstr>
      <vt:lpstr>間</vt:lpstr>
      <vt:lpstr>湯気</vt:lpstr>
      <vt:lpstr>空気</vt:lpstr>
      <vt:lpstr>風せん</vt:lpstr>
      <vt:lpstr>元</vt:lpstr>
      <vt:lpstr>場めん</vt:lpstr>
      <vt:lpstr>会う</vt:lpstr>
      <vt:lpstr>思う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スライド 1</dc:title>
  <dc:creator>kitou takao</dc:creator>
  <cp:lastModifiedBy>鬼頭　孝雄</cp:lastModifiedBy>
  <cp:revision>94</cp:revision>
  <dcterms:created xsi:type="dcterms:W3CDTF">2010-04-03T11:08:52Z</dcterms:created>
  <dcterms:modified xsi:type="dcterms:W3CDTF">2026-09-23T01:10:07Z</dcterms:modified>
</cp:coreProperties>
</file>