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24" r:id="rId2"/>
    <p:sldId id="625" r:id="rId3"/>
    <p:sldId id="626" r:id="rId4"/>
    <p:sldId id="627" r:id="rId5"/>
    <p:sldId id="628" r:id="rId6"/>
    <p:sldId id="629" r:id="rId7"/>
    <p:sldId id="630" r:id="rId8"/>
    <p:sldId id="631" r:id="rId9"/>
    <p:sldId id="632" r:id="rId10"/>
    <p:sldId id="633" r:id="rId11"/>
    <p:sldId id="634" r:id="rId12"/>
    <p:sldId id="635" r:id="rId13"/>
    <p:sldId id="636" r:id="rId14"/>
    <p:sldId id="637" r:id="rId15"/>
    <p:sldId id="638" r:id="rId16"/>
    <p:sldId id="639" r:id="rId17"/>
    <p:sldId id="640" r:id="rId18"/>
    <p:sldId id="641" r:id="rId19"/>
    <p:sldId id="642" r:id="rId20"/>
    <p:sldId id="643" r:id="rId21"/>
    <p:sldId id="617" r:id="rId22"/>
    <p:sldId id="618" r:id="rId23"/>
    <p:sldId id="619" r:id="rId24"/>
    <p:sldId id="620" r:id="rId25"/>
    <p:sldId id="621" r:id="rId26"/>
    <p:sldId id="622" r:id="rId27"/>
    <p:sldId id="623" r:id="rId28"/>
    <p:sldId id="416" r:id="rId29"/>
    <p:sldId id="417" r:id="rId30"/>
    <p:sldId id="264" r:id="rId31"/>
    <p:sldId id="259" r:id="rId32"/>
    <p:sldId id="399" r:id="rId33"/>
    <p:sldId id="591" r:id="rId34"/>
    <p:sldId id="418" r:id="rId35"/>
    <p:sldId id="419" r:id="rId36"/>
    <p:sldId id="644" r:id="rId37"/>
    <p:sldId id="592" r:id="rId38"/>
    <p:sldId id="261" r:id="rId39"/>
    <p:sldId id="400" r:id="rId40"/>
    <p:sldId id="267" r:id="rId41"/>
    <p:sldId id="598" r:id="rId42"/>
    <p:sldId id="599" r:id="rId43"/>
    <p:sldId id="600" r:id="rId44"/>
    <p:sldId id="601" r:id="rId45"/>
    <p:sldId id="602" r:id="rId46"/>
    <p:sldId id="603" r:id="rId47"/>
    <p:sldId id="401" r:id="rId48"/>
    <p:sldId id="604" r:id="rId49"/>
    <p:sldId id="605" r:id="rId50"/>
    <p:sldId id="606" r:id="rId51"/>
    <p:sldId id="607" r:id="rId52"/>
    <p:sldId id="608" r:id="rId53"/>
    <p:sldId id="609" r:id="rId54"/>
    <p:sldId id="610" r:id="rId55"/>
    <p:sldId id="611" r:id="rId56"/>
    <p:sldId id="612" r:id="rId57"/>
    <p:sldId id="613" r:id="rId58"/>
    <p:sldId id="420" r:id="rId59"/>
    <p:sldId id="422" r:id="rId60"/>
    <p:sldId id="423" r:id="rId61"/>
    <p:sldId id="593" r:id="rId62"/>
    <p:sldId id="424" r:id="rId63"/>
    <p:sldId id="268" r:id="rId64"/>
    <p:sldId id="614" r:id="rId65"/>
    <p:sldId id="615" r:id="rId66"/>
    <p:sldId id="428" r:id="rId67"/>
    <p:sldId id="429" r:id="rId68"/>
    <p:sldId id="616" r:id="rId69"/>
    <p:sldId id="430" r:id="rId70"/>
    <p:sldId id="432" r:id="rId71"/>
    <p:sldId id="421" r:id="rId72"/>
    <p:sldId id="433" r:id="rId73"/>
    <p:sldId id="434" r:id="rId74"/>
    <p:sldId id="435" r:id="rId75"/>
    <p:sldId id="436" r:id="rId76"/>
    <p:sldId id="438" r:id="rId77"/>
    <p:sldId id="441" r:id="rId78"/>
    <p:sldId id="443" r:id="rId79"/>
    <p:sldId id="645" r:id="rId80"/>
    <p:sldId id="646" r:id="rId81"/>
    <p:sldId id="647" r:id="rId82"/>
    <p:sldId id="648" r:id="rId83"/>
    <p:sldId id="649" r:id="rId84"/>
    <p:sldId id="650" r:id="rId85"/>
    <p:sldId id="651" r:id="rId86"/>
    <p:sldId id="652" r:id="rId87"/>
    <p:sldId id="653" r:id="rId88"/>
    <p:sldId id="656" r:id="rId89"/>
    <p:sldId id="657" r:id="rId90"/>
    <p:sldId id="658" r:id="rId91"/>
    <p:sldId id="659" r:id="rId92"/>
    <p:sldId id="660" r:id="rId93"/>
    <p:sldId id="661" r:id="rId94"/>
    <p:sldId id="662" r:id="rId95"/>
    <p:sldId id="663" r:id="rId96"/>
    <p:sldId id="664" r:id="rId97"/>
    <p:sldId id="665" r:id="rId98"/>
    <p:sldId id="666" r:id="rId99"/>
    <p:sldId id="667" r:id="rId100"/>
    <p:sldId id="668" r:id="rId101"/>
    <p:sldId id="669" r:id="rId102"/>
    <p:sldId id="670" r:id="rId103"/>
    <p:sldId id="671" r:id="rId104"/>
    <p:sldId id="672" r:id="rId105"/>
    <p:sldId id="673" r:id="rId106"/>
    <p:sldId id="674" r:id="rId107"/>
    <p:sldId id="675" r:id="rId108"/>
    <p:sldId id="676" r:id="rId109"/>
    <p:sldId id="677" r:id="rId110"/>
    <p:sldId id="678" r:id="rId111"/>
    <p:sldId id="679" r:id="rId112"/>
    <p:sldId id="680" r:id="rId113"/>
    <p:sldId id="681" r:id="rId114"/>
    <p:sldId id="682" r:id="rId115"/>
    <p:sldId id="683" r:id="rId116"/>
    <p:sldId id="684" r:id="rId117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04" autoAdjust="0"/>
    <p:restoredTop sz="94660"/>
  </p:normalViewPr>
  <p:slideViewPr>
    <p:cSldViewPr>
      <p:cViewPr>
        <p:scale>
          <a:sx n="40" d="100"/>
          <a:sy n="40" d="100"/>
        </p:scale>
        <p:origin x="413" y="7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77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二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</a:t>
            </a:r>
          </a:p>
        </p:txBody>
      </p:sp>
    </p:spTree>
    <p:extLst>
      <p:ext uri="{BB962C8B-B14F-4D97-AF65-F5344CB8AC3E}">
        <p14:creationId xmlns:p14="http://schemas.microsoft.com/office/powerpoint/2010/main" val="12133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三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992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392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五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ご</a:t>
            </a:r>
          </a:p>
        </p:txBody>
      </p:sp>
    </p:spTree>
    <p:extLst>
      <p:ext uri="{BB962C8B-B14F-4D97-AF65-F5344CB8AC3E}">
        <p14:creationId xmlns:p14="http://schemas.microsoft.com/office/powerpoint/2010/main" val="339070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六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ろく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391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七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077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八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はち</a:t>
            </a:r>
          </a:p>
        </p:txBody>
      </p:sp>
    </p:spTree>
    <p:extLst>
      <p:ext uri="{BB962C8B-B14F-4D97-AF65-F5344CB8AC3E}">
        <p14:creationId xmlns:p14="http://schemas.microsoft.com/office/powerpoint/2010/main" val="390255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きゅう</a:t>
            </a:r>
          </a:p>
        </p:txBody>
      </p:sp>
    </p:spTree>
    <p:extLst>
      <p:ext uri="{BB962C8B-B14F-4D97-AF65-F5344CB8AC3E}">
        <p14:creationId xmlns:p14="http://schemas.microsoft.com/office/powerpoint/2010/main" val="321000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十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337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一つ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11560" y="120849"/>
            <a:ext cx="2772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73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二つ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11560" y="120849"/>
            <a:ext cx="2772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878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三つ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11560" y="120849"/>
            <a:ext cx="2772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みっ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276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四つ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11560" y="120849"/>
            <a:ext cx="2772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よっ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497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五つ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11560" y="120849"/>
            <a:ext cx="2772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501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六つ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11560" y="120849"/>
            <a:ext cx="2772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むっ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1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七つ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11560" y="120849"/>
            <a:ext cx="2772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77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八</a:t>
            </a:r>
            <a:r>
              <a:rPr lang="ja-JP" altLang="en-US" sz="34400" b="1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つ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11560" y="120849"/>
            <a:ext cx="2772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やっ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317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九つ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3528" y="120849"/>
            <a:ext cx="360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ここの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037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十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75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山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やま</a:t>
            </a:r>
          </a:p>
        </p:txBody>
      </p:sp>
    </p:spTree>
    <p:extLst>
      <p:ext uri="{BB962C8B-B14F-4D97-AF65-F5344CB8AC3E}">
        <p14:creationId xmlns:p14="http://schemas.microsoft.com/office/powerpoint/2010/main" val="99217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木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</a:t>
            </a:r>
          </a:p>
        </p:txBody>
      </p:sp>
    </p:spTree>
    <p:extLst>
      <p:ext uri="{BB962C8B-B14F-4D97-AF65-F5344CB8AC3E}">
        <p14:creationId xmlns:p14="http://schemas.microsoft.com/office/powerpoint/2010/main" val="39916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川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815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目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563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月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つき</a:t>
            </a:r>
          </a:p>
        </p:txBody>
      </p:sp>
    </p:spTree>
    <p:extLst>
      <p:ext uri="{BB962C8B-B14F-4D97-AF65-F5344CB8AC3E}">
        <p14:creationId xmlns:p14="http://schemas.microsoft.com/office/powerpoint/2010/main" val="31008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上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うえ</a:t>
            </a:r>
          </a:p>
        </p:txBody>
      </p:sp>
    </p:spTree>
    <p:extLst>
      <p:ext uri="{BB962C8B-B14F-4D97-AF65-F5344CB8AC3E}">
        <p14:creationId xmlns:p14="http://schemas.microsoft.com/office/powerpoint/2010/main" val="81284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下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した</a:t>
            </a:r>
          </a:p>
        </p:txBody>
      </p:sp>
    </p:spTree>
    <p:extLst>
      <p:ext uri="{BB962C8B-B14F-4D97-AF65-F5344CB8AC3E}">
        <p14:creationId xmlns:p14="http://schemas.microsoft.com/office/powerpoint/2010/main" val="182697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中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45032" y="260648"/>
            <a:ext cx="9289032" cy="5940425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大きい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00808" y="26600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861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80528" y="476672"/>
            <a:ext cx="9540552" cy="5940425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入れる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16632" y="47667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0" y="729749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35696" y="2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小さい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28997" y="40466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4564" y="512240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白い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70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11038" y="1556792"/>
            <a:ext cx="9036496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出す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96552" y="188640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だ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力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40466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ちから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11038" y="1556792"/>
            <a:ext cx="9036496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出る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96552" y="188640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で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21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2348880"/>
            <a:ext cx="9361040" cy="401845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見える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56792" y="93207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717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先生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9827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せん　　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-108520" y="274638"/>
            <a:ext cx="9252520" cy="6226175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気をつける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04864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日よう日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4544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にち　　　　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月よう日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4544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げつ　　　　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26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火よう日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　　　　　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水よう日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すい　　　　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683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木よう日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もく　　　　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487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金よう日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きん　　　　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101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土よう日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　　　　　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5637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ついたち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二日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ふつか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三日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みっか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四日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よっか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5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五日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いつか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六日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むいか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七日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なのか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八日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ようか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九日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ここのか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十日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とおか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863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二十日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はつか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いちがつ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650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297612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生きもの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64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12179" y="1446550"/>
            <a:ext cx="9144000" cy="473853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文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2179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ぶん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679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628800"/>
            <a:ext cx="9144000" cy="437849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375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タイトル 1"/>
          <p:cNvSpPr>
            <a:spLocks noGrp="1"/>
          </p:cNvSpPr>
          <p:nvPr>
            <p:ph type="title"/>
          </p:nvPr>
        </p:nvSpPr>
        <p:spPr>
          <a:xfrm>
            <a:off x="-108520" y="1447294"/>
            <a:ext cx="9108504" cy="445050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タイトル 1"/>
          <p:cNvSpPr>
            <a:spLocks noGrp="1"/>
          </p:cNvSpPr>
          <p:nvPr>
            <p:ph type="title"/>
          </p:nvPr>
        </p:nvSpPr>
        <p:spPr>
          <a:xfrm>
            <a:off x="-108520" y="1447294"/>
            <a:ext cx="9108504" cy="445050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48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タイトル 1"/>
          <p:cNvSpPr>
            <a:spLocks noGrp="1"/>
          </p:cNvSpPr>
          <p:nvPr>
            <p:ph type="title"/>
          </p:nvPr>
        </p:nvSpPr>
        <p:spPr>
          <a:xfrm>
            <a:off x="-108520" y="1447294"/>
            <a:ext cx="9108504" cy="445050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4401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904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3820" y="1446550"/>
            <a:ext cx="9144000" cy="502657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休む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80728" y="273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やす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16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21188"/>
            <a:ext cx="9144000" cy="459452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くるま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808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446550"/>
            <a:ext cx="9144000" cy="459452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じどう車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987824" y="834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しゃ</a:t>
            </a:r>
          </a:p>
        </p:txBody>
      </p:sp>
    </p:spTree>
    <p:extLst>
      <p:ext uri="{BB962C8B-B14F-4D97-AF65-F5344CB8AC3E}">
        <p14:creationId xmlns:p14="http://schemas.microsoft.com/office/powerpoint/2010/main" val="174151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446550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890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4000" cy="509857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学校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がっ　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388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音どく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297185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おん</a:t>
            </a:r>
          </a:p>
          <a:p>
            <a:pPr algn="ctr"/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36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手がみ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060848" y="27463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634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3820" y="1446550"/>
            <a:ext cx="9144000" cy="509857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628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6871" y="1268760"/>
            <a:ext cx="9144000" cy="495456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6871" y="-1597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705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名まえ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645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556792"/>
            <a:ext cx="9144000" cy="459452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立つ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80728" y="13770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098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上げる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26818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451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3226370"/>
          </a:xfrm>
        </p:spPr>
        <p:txBody>
          <a:bodyPr/>
          <a:lstStyle/>
          <a:p>
            <a:r>
              <a:rPr lang="ja-JP" altLang="en-US" sz="49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口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632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耳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みみ</a:t>
            </a:r>
          </a:p>
        </p:txBody>
      </p:sp>
    </p:spTree>
    <p:extLst>
      <p:ext uri="{BB962C8B-B14F-4D97-AF65-F5344CB8AC3E}">
        <p14:creationId xmlns:p14="http://schemas.microsoft.com/office/powerpoint/2010/main" val="215004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45032" y="260648"/>
            <a:ext cx="9289032" cy="5940425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小づつみ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98884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587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80528" y="476672"/>
            <a:ext cx="9540552" cy="5940425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人ぶつ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00608" y="47667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0" y="729749"/>
            <a:ext cx="9144000" cy="5940425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女の子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548680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おんな　　　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0" y="729749"/>
            <a:ext cx="9144000" cy="5940425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男の子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548680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おとこ　　　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4564" y="512240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979712" y="-9939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いちねん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149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だい名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60032" y="40466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めい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1635190"/>
            <a:ext cx="11041682" cy="4090466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大かい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04664" y="620688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822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1635190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村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451881" y="-7962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172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324544" y="1772816"/>
            <a:ext cx="9361040" cy="401845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早足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2845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はやあし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594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子そん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00808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小学校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980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しょうがっこう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2983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324544" y="1772816"/>
            <a:ext cx="9361040" cy="401845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入学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2845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にゅうがく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23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はく手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635896" y="980728"/>
            <a:ext cx="53818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</a:t>
            </a:r>
          </a:p>
        </p:txBody>
      </p:sp>
    </p:spTree>
    <p:extLst>
      <p:ext uri="{BB962C8B-B14F-4D97-AF65-F5344CB8AC3E}">
        <p14:creationId xmlns:p14="http://schemas.microsoft.com/office/powerpoint/2010/main" val="45901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みぎ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44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ひだり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田んぼ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809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千円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せんえん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657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百円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ひゃくえん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34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一口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ひとくち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755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水中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すい　ちゅう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879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072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生える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85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はやし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119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三人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さんにん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492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402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753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446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正しい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ただ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539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21188"/>
            <a:ext cx="9144000" cy="445050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660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157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森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261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816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たけ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376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754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夕やけ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457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434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864</TotalTime>
  <Words>287</Words>
  <Application>Microsoft Office PowerPoint</Application>
  <PresentationFormat>画面に合わせる (4:3)</PresentationFormat>
  <Paragraphs>232</Paragraphs>
  <Slides>116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116</vt:i4>
      </vt:variant>
    </vt:vector>
  </HeadingPairs>
  <TitlesOfParts>
    <vt:vector size="121" baseType="lpstr">
      <vt:lpstr>UD デジタル 教科書体 N-B</vt:lpstr>
      <vt:lpstr>UD デジタル 教科書体 NK-R</vt:lpstr>
      <vt:lpstr>Arial</vt:lpstr>
      <vt:lpstr>Calibri</vt:lpstr>
      <vt:lpstr>Office テーマ</vt:lpstr>
      <vt:lpstr>一</vt:lpstr>
      <vt:lpstr>二</vt:lpstr>
      <vt:lpstr>三</vt:lpstr>
      <vt:lpstr>四</vt:lpstr>
      <vt:lpstr>五</vt:lpstr>
      <vt:lpstr>六</vt:lpstr>
      <vt:lpstr>七</vt:lpstr>
      <vt:lpstr>八</vt:lpstr>
      <vt:lpstr>九</vt:lpstr>
      <vt:lpstr>十</vt:lpstr>
      <vt:lpstr>一つ</vt:lpstr>
      <vt:lpstr>二つ</vt:lpstr>
      <vt:lpstr>三つ</vt:lpstr>
      <vt:lpstr>四つ</vt:lpstr>
      <vt:lpstr>五つ</vt:lpstr>
      <vt:lpstr>六つ</vt:lpstr>
      <vt:lpstr>七つ</vt:lpstr>
      <vt:lpstr>八つ</vt:lpstr>
      <vt:lpstr>九つ</vt:lpstr>
      <vt:lpstr>十</vt:lpstr>
      <vt:lpstr>山</vt:lpstr>
      <vt:lpstr>木</vt:lpstr>
      <vt:lpstr>川</vt:lpstr>
      <vt:lpstr>目</vt:lpstr>
      <vt:lpstr>月</vt:lpstr>
      <vt:lpstr>上</vt:lpstr>
      <vt:lpstr>下</vt:lpstr>
      <vt:lpstr>中</vt:lpstr>
      <vt:lpstr>大きい</vt:lpstr>
      <vt:lpstr>入れる</vt:lpstr>
      <vt:lpstr>犬</vt:lpstr>
      <vt:lpstr>小さい</vt:lpstr>
      <vt:lpstr>白い</vt:lpstr>
      <vt:lpstr>出す</vt:lpstr>
      <vt:lpstr>力</vt:lpstr>
      <vt:lpstr>出る</vt:lpstr>
      <vt:lpstr>見える</vt:lpstr>
      <vt:lpstr>先生</vt:lpstr>
      <vt:lpstr>気をつける</vt:lpstr>
      <vt:lpstr>日よう日</vt:lpstr>
      <vt:lpstr>月よう日</vt:lpstr>
      <vt:lpstr>火よう日</vt:lpstr>
      <vt:lpstr>水よう日</vt:lpstr>
      <vt:lpstr>木よう日</vt:lpstr>
      <vt:lpstr>金よう日</vt:lpstr>
      <vt:lpstr>土よう日</vt:lpstr>
      <vt:lpstr>一日</vt:lpstr>
      <vt:lpstr>二日</vt:lpstr>
      <vt:lpstr>三日</vt:lpstr>
      <vt:lpstr>四日</vt:lpstr>
      <vt:lpstr>五日</vt:lpstr>
      <vt:lpstr>六日</vt:lpstr>
      <vt:lpstr>七日</vt:lpstr>
      <vt:lpstr>八日</vt:lpstr>
      <vt:lpstr>九日</vt:lpstr>
      <vt:lpstr>十日</vt:lpstr>
      <vt:lpstr>二十日</vt:lpstr>
      <vt:lpstr>一月</vt:lpstr>
      <vt:lpstr>花</vt:lpstr>
      <vt:lpstr>生きもの</vt:lpstr>
      <vt:lpstr>文</vt:lpstr>
      <vt:lpstr>音</vt:lpstr>
      <vt:lpstr>町</vt:lpstr>
      <vt:lpstr>字</vt:lpstr>
      <vt:lpstr>人</vt:lpstr>
      <vt:lpstr>休む</vt:lpstr>
      <vt:lpstr>車</vt:lpstr>
      <vt:lpstr>じどう車</vt:lpstr>
      <vt:lpstr>本</vt:lpstr>
      <vt:lpstr>学校</vt:lpstr>
      <vt:lpstr>音どく</vt:lpstr>
      <vt:lpstr>手がみ</vt:lpstr>
      <vt:lpstr>赤</vt:lpstr>
      <vt:lpstr>青</vt:lpstr>
      <vt:lpstr>名まえ</vt:lpstr>
      <vt:lpstr>立つ</vt:lpstr>
      <vt:lpstr>上げる</vt:lpstr>
      <vt:lpstr>口</vt:lpstr>
      <vt:lpstr>耳</vt:lpstr>
      <vt:lpstr>小づつみ</vt:lpstr>
      <vt:lpstr>人ぶつ</vt:lpstr>
      <vt:lpstr>女の子</vt:lpstr>
      <vt:lpstr>男の子</vt:lpstr>
      <vt:lpstr>一年</vt:lpstr>
      <vt:lpstr>だい名</vt:lpstr>
      <vt:lpstr>大かい</vt:lpstr>
      <vt:lpstr>村</vt:lpstr>
      <vt:lpstr>早足</vt:lpstr>
      <vt:lpstr>子そん</vt:lpstr>
      <vt:lpstr>小学校</vt:lpstr>
      <vt:lpstr>入学</vt:lpstr>
      <vt:lpstr>はく手</vt:lpstr>
      <vt:lpstr>右</vt:lpstr>
      <vt:lpstr>左</vt:lpstr>
      <vt:lpstr>田んぼ</vt:lpstr>
      <vt:lpstr>千円</vt:lpstr>
      <vt:lpstr>百円</vt:lpstr>
      <vt:lpstr>貝</vt:lpstr>
      <vt:lpstr>一口</vt:lpstr>
      <vt:lpstr>水中</vt:lpstr>
      <vt:lpstr>糸</vt:lpstr>
      <vt:lpstr>生える</vt:lpstr>
      <vt:lpstr>林</vt:lpstr>
      <vt:lpstr>三人</vt:lpstr>
      <vt:lpstr>石</vt:lpstr>
      <vt:lpstr>玉</vt:lpstr>
      <vt:lpstr>王</vt:lpstr>
      <vt:lpstr>正しい</vt:lpstr>
      <vt:lpstr>雨</vt:lpstr>
      <vt:lpstr>草</vt:lpstr>
      <vt:lpstr>森</vt:lpstr>
      <vt:lpstr>天</vt:lpstr>
      <vt:lpstr>竹</vt:lpstr>
      <vt:lpstr>虫</vt:lpstr>
      <vt:lpstr>夕やけ</vt:lpstr>
      <vt:lpstr>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88</cp:revision>
  <dcterms:created xsi:type="dcterms:W3CDTF">2010-04-03T11:08:52Z</dcterms:created>
  <dcterms:modified xsi:type="dcterms:W3CDTF">2026-09-23T02:20:55Z</dcterms:modified>
</cp:coreProperties>
</file>