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302" r:id="rId3"/>
    <p:sldId id="402" r:id="rId4"/>
    <p:sldId id="258" r:id="rId5"/>
    <p:sldId id="304" r:id="rId6"/>
    <p:sldId id="403" r:id="rId7"/>
    <p:sldId id="449" r:id="rId8"/>
    <p:sldId id="306" r:id="rId9"/>
    <p:sldId id="404" r:id="rId10"/>
    <p:sldId id="260" r:id="rId11"/>
    <p:sldId id="308" r:id="rId12"/>
    <p:sldId id="405" r:id="rId13"/>
    <p:sldId id="261" r:id="rId14"/>
    <p:sldId id="310" r:id="rId15"/>
    <p:sldId id="406" r:id="rId16"/>
    <p:sldId id="262" r:id="rId17"/>
    <p:sldId id="311" r:id="rId18"/>
    <p:sldId id="407" r:id="rId19"/>
    <p:sldId id="263" r:id="rId20"/>
    <p:sldId id="313" r:id="rId21"/>
    <p:sldId id="408" r:id="rId22"/>
    <p:sldId id="264" r:id="rId23"/>
    <p:sldId id="315" r:id="rId24"/>
    <p:sldId id="409" r:id="rId25"/>
    <p:sldId id="265" r:id="rId26"/>
    <p:sldId id="317" r:id="rId27"/>
    <p:sldId id="410" r:id="rId28"/>
    <p:sldId id="266" r:id="rId29"/>
    <p:sldId id="319" r:id="rId30"/>
    <p:sldId id="411" r:id="rId31"/>
    <p:sldId id="268" r:id="rId32"/>
    <p:sldId id="321" r:id="rId33"/>
    <p:sldId id="412" r:id="rId34"/>
    <p:sldId id="269" r:id="rId35"/>
    <p:sldId id="323" r:id="rId36"/>
    <p:sldId id="413" r:id="rId37"/>
    <p:sldId id="272" r:id="rId38"/>
    <p:sldId id="394" r:id="rId39"/>
    <p:sldId id="414" r:id="rId40"/>
    <p:sldId id="273" r:id="rId41"/>
    <p:sldId id="327" r:id="rId42"/>
    <p:sldId id="415" r:id="rId43"/>
    <p:sldId id="274" r:id="rId44"/>
    <p:sldId id="329" r:id="rId45"/>
    <p:sldId id="330" r:id="rId46"/>
    <p:sldId id="275" r:id="rId47"/>
    <p:sldId id="331" r:id="rId48"/>
    <p:sldId id="416" r:id="rId49"/>
    <p:sldId id="271" r:id="rId50"/>
    <p:sldId id="333" r:id="rId51"/>
    <p:sldId id="417" r:id="rId52"/>
    <p:sldId id="276" r:id="rId53"/>
    <p:sldId id="335" r:id="rId54"/>
    <p:sldId id="418" r:id="rId55"/>
    <p:sldId id="278" r:id="rId56"/>
    <p:sldId id="337" r:id="rId57"/>
    <p:sldId id="419" r:id="rId58"/>
    <p:sldId id="279" r:id="rId59"/>
    <p:sldId id="339" r:id="rId60"/>
    <p:sldId id="420" r:id="rId61"/>
    <p:sldId id="280" r:id="rId62"/>
    <p:sldId id="341" r:id="rId63"/>
    <p:sldId id="421" r:id="rId64"/>
    <p:sldId id="277" r:id="rId65"/>
    <p:sldId id="343" r:id="rId66"/>
    <p:sldId id="422" r:id="rId67"/>
    <p:sldId id="270" r:id="rId68"/>
    <p:sldId id="345" r:id="rId69"/>
    <p:sldId id="450" r:id="rId70"/>
    <p:sldId id="267" r:id="rId71"/>
    <p:sldId id="347" r:id="rId72"/>
    <p:sldId id="424" r:id="rId73"/>
    <p:sldId id="284" r:id="rId74"/>
    <p:sldId id="349" r:id="rId75"/>
    <p:sldId id="425" r:id="rId76"/>
    <p:sldId id="285" r:id="rId77"/>
    <p:sldId id="352" r:id="rId78"/>
    <p:sldId id="426" r:id="rId79"/>
    <p:sldId id="283" r:id="rId80"/>
    <p:sldId id="353" r:id="rId81"/>
    <p:sldId id="427" r:id="rId82"/>
    <p:sldId id="447" r:id="rId83"/>
    <p:sldId id="356" r:id="rId84"/>
    <p:sldId id="428" r:id="rId85"/>
    <p:sldId id="282" r:id="rId86"/>
    <p:sldId id="358" r:id="rId87"/>
    <p:sldId id="429" r:id="rId88"/>
    <p:sldId id="287" r:id="rId89"/>
    <p:sldId id="360" r:id="rId90"/>
    <p:sldId id="430" r:id="rId91"/>
    <p:sldId id="290" r:id="rId92"/>
    <p:sldId id="362" r:id="rId93"/>
    <p:sldId id="431" r:id="rId94"/>
    <p:sldId id="289" r:id="rId95"/>
    <p:sldId id="364" r:id="rId96"/>
    <p:sldId id="432" r:id="rId97"/>
    <p:sldId id="288" r:id="rId98"/>
    <p:sldId id="366" r:id="rId99"/>
    <p:sldId id="448" r:id="rId100"/>
    <p:sldId id="281" r:id="rId101"/>
    <p:sldId id="368" r:id="rId102"/>
    <p:sldId id="434" r:id="rId103"/>
    <p:sldId id="299" r:id="rId104"/>
    <p:sldId id="372" r:id="rId105"/>
    <p:sldId id="435" r:id="rId106"/>
    <p:sldId id="298" r:id="rId107"/>
    <p:sldId id="370" r:id="rId108"/>
    <p:sldId id="436" r:id="rId109"/>
    <p:sldId id="297" r:id="rId110"/>
    <p:sldId id="374" r:id="rId111"/>
    <p:sldId id="437" r:id="rId112"/>
    <p:sldId id="296" r:id="rId113"/>
    <p:sldId id="376" r:id="rId114"/>
    <p:sldId id="438" r:id="rId115"/>
    <p:sldId id="295" r:id="rId116"/>
    <p:sldId id="378" r:id="rId117"/>
    <p:sldId id="439" r:id="rId118"/>
    <p:sldId id="294" r:id="rId119"/>
    <p:sldId id="380" r:id="rId120"/>
    <p:sldId id="440" r:id="rId121"/>
    <p:sldId id="293" r:id="rId122"/>
    <p:sldId id="382" r:id="rId123"/>
    <p:sldId id="441" r:id="rId124"/>
    <p:sldId id="292" r:id="rId125"/>
    <p:sldId id="384" r:id="rId126"/>
    <p:sldId id="442" r:id="rId127"/>
    <p:sldId id="392" r:id="rId128"/>
    <p:sldId id="386" r:id="rId129"/>
    <p:sldId id="443" r:id="rId130"/>
    <p:sldId id="300" r:id="rId131"/>
    <p:sldId id="388" r:id="rId132"/>
    <p:sldId id="444" r:id="rId133"/>
    <p:sldId id="301" r:id="rId134"/>
    <p:sldId id="389" r:id="rId135"/>
    <p:sldId id="445" r:id="rId136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78" autoAdjust="0"/>
    <p:restoredTop sz="94660"/>
  </p:normalViewPr>
  <p:slideViewPr>
    <p:cSldViewPr snapToGrid="0">
      <p:cViewPr varScale="1">
        <p:scale>
          <a:sx n="82" d="100"/>
          <a:sy n="82" d="100"/>
        </p:scale>
        <p:origin x="1627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viewProps" Target="view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13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4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24410-1D23-44A5-A97C-9FD5E8E5DCB6}" type="datetimeFigureOut">
              <a:rPr kumimoji="1" lang="ja-JP" altLang="en-US" smtClean="0"/>
              <a:pPr/>
              <a:t>2020/5/21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D599A-EE1F-4727-AD46-D8F6100805B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4269577"/>
      </p:ext>
    </p:extLst>
  </p:cSld>
  <p:clrMapOvr>
    <a:masterClrMapping/>
  </p:clrMapOvr>
  <p:transition advClick="0" advTm="1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24410-1D23-44A5-A97C-9FD5E8E5DCB6}" type="datetimeFigureOut">
              <a:rPr kumimoji="1" lang="ja-JP" altLang="en-US" smtClean="0"/>
              <a:pPr/>
              <a:t>2020/5/21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D599A-EE1F-4727-AD46-D8F6100805B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4006350"/>
      </p:ext>
    </p:extLst>
  </p:cSld>
  <p:clrMapOvr>
    <a:masterClrMapping/>
  </p:clrMapOvr>
  <p:transition advClick="0" advTm="1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24410-1D23-44A5-A97C-9FD5E8E5DCB6}" type="datetimeFigureOut">
              <a:rPr kumimoji="1" lang="ja-JP" altLang="en-US" smtClean="0"/>
              <a:pPr/>
              <a:t>2020/5/21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D599A-EE1F-4727-AD46-D8F6100805B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1115963"/>
      </p:ext>
    </p:extLst>
  </p:cSld>
  <p:clrMapOvr>
    <a:masterClrMapping/>
  </p:clrMapOvr>
  <p:transition advClick="0" advTm="1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24410-1D23-44A5-A97C-9FD5E8E5DCB6}" type="datetimeFigureOut">
              <a:rPr kumimoji="1" lang="ja-JP" altLang="en-US" smtClean="0"/>
              <a:pPr/>
              <a:t>2020/5/21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D599A-EE1F-4727-AD46-D8F6100805B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5551695"/>
      </p:ext>
    </p:extLst>
  </p:cSld>
  <p:clrMapOvr>
    <a:masterClrMapping/>
  </p:clrMapOvr>
  <p:transition advClick="0" advTm="1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24410-1D23-44A5-A97C-9FD5E8E5DCB6}" type="datetimeFigureOut">
              <a:rPr kumimoji="1" lang="ja-JP" altLang="en-US" smtClean="0"/>
              <a:pPr/>
              <a:t>2020/5/21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D599A-EE1F-4727-AD46-D8F6100805B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5497565"/>
      </p:ext>
    </p:extLst>
  </p:cSld>
  <p:clrMapOvr>
    <a:masterClrMapping/>
  </p:clrMapOvr>
  <p:transition advClick="0" advTm="1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24410-1D23-44A5-A97C-9FD5E8E5DCB6}" type="datetimeFigureOut">
              <a:rPr kumimoji="1" lang="ja-JP" altLang="en-US" smtClean="0"/>
              <a:pPr/>
              <a:t>2020/5/21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D599A-EE1F-4727-AD46-D8F6100805B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3873856"/>
      </p:ext>
    </p:extLst>
  </p:cSld>
  <p:clrMapOvr>
    <a:masterClrMapping/>
  </p:clrMapOvr>
  <p:transition advClick="0" advTm="1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24410-1D23-44A5-A97C-9FD5E8E5DCB6}" type="datetimeFigureOut">
              <a:rPr kumimoji="1" lang="ja-JP" altLang="en-US" smtClean="0"/>
              <a:pPr/>
              <a:t>2020/5/21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D599A-EE1F-4727-AD46-D8F6100805B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9924356"/>
      </p:ext>
    </p:extLst>
  </p:cSld>
  <p:clrMapOvr>
    <a:masterClrMapping/>
  </p:clrMapOvr>
  <p:transition advClick="0" advTm="1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24410-1D23-44A5-A97C-9FD5E8E5DCB6}" type="datetimeFigureOut">
              <a:rPr kumimoji="1" lang="ja-JP" altLang="en-US" smtClean="0"/>
              <a:pPr/>
              <a:t>2020/5/21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D599A-EE1F-4727-AD46-D8F6100805B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040568"/>
      </p:ext>
    </p:extLst>
  </p:cSld>
  <p:clrMapOvr>
    <a:masterClrMapping/>
  </p:clrMapOvr>
  <p:transition advClick="0" advTm="1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24410-1D23-44A5-A97C-9FD5E8E5DCB6}" type="datetimeFigureOut">
              <a:rPr kumimoji="1" lang="ja-JP" altLang="en-US" smtClean="0"/>
              <a:pPr/>
              <a:t>2020/5/21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D599A-EE1F-4727-AD46-D8F6100805B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2478543"/>
      </p:ext>
    </p:extLst>
  </p:cSld>
  <p:clrMapOvr>
    <a:masterClrMapping/>
  </p:clrMapOvr>
  <p:transition advClick="0" advTm="1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24410-1D23-44A5-A97C-9FD5E8E5DCB6}" type="datetimeFigureOut">
              <a:rPr kumimoji="1" lang="ja-JP" altLang="en-US" smtClean="0"/>
              <a:pPr/>
              <a:t>2020/5/21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D599A-EE1F-4727-AD46-D8F6100805B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7896603"/>
      </p:ext>
    </p:extLst>
  </p:cSld>
  <p:clrMapOvr>
    <a:masterClrMapping/>
  </p:clrMapOvr>
  <p:transition advClick="0" advTm="1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24410-1D23-44A5-A97C-9FD5E8E5DCB6}" type="datetimeFigureOut">
              <a:rPr kumimoji="1" lang="ja-JP" altLang="en-US" smtClean="0"/>
              <a:pPr/>
              <a:t>2020/5/21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D599A-EE1F-4727-AD46-D8F6100805B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6614896"/>
      </p:ext>
    </p:extLst>
  </p:cSld>
  <p:clrMapOvr>
    <a:masterClrMapping/>
  </p:clrMapOvr>
  <p:transition advClick="0" advTm="1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24410-1D23-44A5-A97C-9FD5E8E5DCB6}" type="datetimeFigureOut">
              <a:rPr kumimoji="1" lang="ja-JP" altLang="en-US" smtClean="0"/>
              <a:pPr/>
              <a:t>2020/5/21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D599A-EE1F-4727-AD46-D8F6100805B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2401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advClick="0" advTm="100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5" Type="http://schemas.openxmlformats.org/officeDocument/2006/relationships/image" Target="../media/image2.png"/><Relationship Id="rId4" Type="http://schemas.openxmlformats.org/officeDocument/2006/relationships/image" Target="../media/image35.png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5" Type="http://schemas.openxmlformats.org/officeDocument/2006/relationships/image" Target="../media/image2.png"/><Relationship Id="rId4" Type="http://schemas.openxmlformats.org/officeDocument/2006/relationships/image" Target="../media/image36.png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5" Type="http://schemas.openxmlformats.org/officeDocument/2006/relationships/image" Target="../media/image2.png"/><Relationship Id="rId4" Type="http://schemas.openxmlformats.org/officeDocument/2006/relationships/image" Target="../media/image37.png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5" Type="http://schemas.openxmlformats.org/officeDocument/2006/relationships/image" Target="../media/image2.png"/><Relationship Id="rId4" Type="http://schemas.openxmlformats.org/officeDocument/2006/relationships/image" Target="../media/image38.png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5" Type="http://schemas.openxmlformats.org/officeDocument/2006/relationships/image" Target="../media/image2.png"/><Relationship Id="rId4" Type="http://schemas.openxmlformats.org/officeDocument/2006/relationships/image" Target="../media/image39.png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5" Type="http://schemas.openxmlformats.org/officeDocument/2006/relationships/image" Target="../media/image2.png"/><Relationship Id="rId4" Type="http://schemas.openxmlformats.org/officeDocument/2006/relationships/image" Target="../media/image40.png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5" Type="http://schemas.openxmlformats.org/officeDocument/2006/relationships/image" Target="../media/image2.png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5" Type="http://schemas.openxmlformats.org/officeDocument/2006/relationships/image" Target="../media/image2.png"/><Relationship Id="rId4" Type="http://schemas.openxmlformats.org/officeDocument/2006/relationships/image" Target="../media/image42.png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5" Type="http://schemas.openxmlformats.org/officeDocument/2006/relationships/image" Target="../media/image2.png"/><Relationship Id="rId4" Type="http://schemas.openxmlformats.org/officeDocument/2006/relationships/image" Target="../media/image43.png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5" Type="http://schemas.openxmlformats.org/officeDocument/2006/relationships/image" Target="../media/image2.png"/><Relationship Id="rId4" Type="http://schemas.openxmlformats.org/officeDocument/2006/relationships/image" Target="../media/image44.png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5" Type="http://schemas.openxmlformats.org/officeDocument/2006/relationships/image" Target="../media/image2.png"/><Relationship Id="rId4" Type="http://schemas.openxmlformats.org/officeDocument/2006/relationships/image" Target="../media/image45.png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5" Type="http://schemas.openxmlformats.org/officeDocument/2006/relationships/image" Target="../media/image2.png"/><Relationship Id="rId4" Type="http://schemas.openxmlformats.org/officeDocument/2006/relationships/image" Target="../media/image46.png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2.png"/><Relationship Id="rId4" Type="http://schemas.openxmlformats.org/officeDocument/2006/relationships/image" Target="../media/image15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2.png"/><Relationship Id="rId4" Type="http://schemas.openxmlformats.org/officeDocument/2006/relationships/image" Target="../media/image16.jp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2.png"/><Relationship Id="rId4" Type="http://schemas.openxmlformats.org/officeDocument/2006/relationships/image" Target="../media/image17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2.png"/><Relationship Id="rId4" Type="http://schemas.openxmlformats.org/officeDocument/2006/relationships/image" Target="../media/image18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2.png"/><Relationship Id="rId4" Type="http://schemas.openxmlformats.org/officeDocument/2006/relationships/image" Target="../media/image19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2.png"/><Relationship Id="rId4" Type="http://schemas.openxmlformats.org/officeDocument/2006/relationships/image" Target="../media/image20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2.png"/><Relationship Id="rId4" Type="http://schemas.openxmlformats.org/officeDocument/2006/relationships/image" Target="../media/image22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2.png"/><Relationship Id="rId4" Type="http://schemas.openxmlformats.org/officeDocument/2006/relationships/image" Target="../media/image23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2.png"/><Relationship Id="rId4" Type="http://schemas.openxmlformats.org/officeDocument/2006/relationships/image" Target="../media/image24.pn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5" Type="http://schemas.openxmlformats.org/officeDocument/2006/relationships/image" Target="../media/image2.png"/><Relationship Id="rId4" Type="http://schemas.openxmlformats.org/officeDocument/2006/relationships/image" Target="../media/image25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5" Type="http://schemas.openxmlformats.org/officeDocument/2006/relationships/image" Target="../media/image2.png"/><Relationship Id="rId4" Type="http://schemas.openxmlformats.org/officeDocument/2006/relationships/image" Target="../media/image26.pn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5" Type="http://schemas.openxmlformats.org/officeDocument/2006/relationships/image" Target="../media/image2.png"/><Relationship Id="rId4" Type="http://schemas.openxmlformats.org/officeDocument/2006/relationships/image" Target="../media/image27.pn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5" Type="http://schemas.openxmlformats.org/officeDocument/2006/relationships/image" Target="../media/image2.png"/><Relationship Id="rId4" Type="http://schemas.openxmlformats.org/officeDocument/2006/relationships/image" Target="../media/image28.pn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5" Type="http://schemas.openxmlformats.org/officeDocument/2006/relationships/image" Target="../media/image2.png"/><Relationship Id="rId4" Type="http://schemas.openxmlformats.org/officeDocument/2006/relationships/image" Target="../media/image29.png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5" Type="http://schemas.openxmlformats.org/officeDocument/2006/relationships/image" Target="../media/image2.png"/><Relationship Id="rId4" Type="http://schemas.openxmlformats.org/officeDocument/2006/relationships/image" Target="../media/image30.png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5" Type="http://schemas.openxmlformats.org/officeDocument/2006/relationships/image" Target="../media/image2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5" Type="http://schemas.openxmlformats.org/officeDocument/2006/relationships/image" Target="../media/image2.png"/><Relationship Id="rId4" Type="http://schemas.openxmlformats.org/officeDocument/2006/relationships/image" Target="../media/image32.png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5" Type="http://schemas.openxmlformats.org/officeDocument/2006/relationships/image" Target="../media/image2.png"/><Relationship Id="rId4" Type="http://schemas.openxmlformats.org/officeDocument/2006/relationships/image" Target="../media/image33.png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5" Type="http://schemas.openxmlformats.org/officeDocument/2006/relationships/image" Target="../media/image2.png"/><Relationship Id="rId4" Type="http://schemas.openxmlformats.org/officeDocument/2006/relationships/image" Target="../media/image34.png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</a:t>
            </a:r>
            <a:r>
              <a:rPr lang="ja-JP" altLang="en-US" sz="239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り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42851485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138687" y="3036498"/>
            <a:ext cx="6487064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え</a:t>
            </a:r>
            <a:r>
              <a:rPr lang="ja-JP" altLang="en-US" sz="239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94786056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166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めだ</a:t>
            </a:r>
            <a:r>
              <a:rPr lang="ja-JP" altLang="en-US" sz="166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</a:t>
            </a:r>
            <a:endParaRPr kumimoji="1" lang="ja-JP" altLang="en-US" sz="166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1470182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926" y="1177581"/>
            <a:ext cx="6294532" cy="4657954"/>
          </a:xfrm>
          <a:prstGeom prst="rect">
            <a:avLst/>
          </a:prstGeom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294620"/>
      </p:ext>
    </p:extLst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166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めだ</a:t>
            </a:r>
            <a:r>
              <a:rPr lang="ja-JP" altLang="en-US" sz="166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</a:t>
            </a:r>
            <a:endParaRPr kumimoji="1" lang="ja-JP" altLang="en-US" sz="166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18747342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</a:t>
            </a:r>
            <a:r>
              <a:rPr lang="ja-JP" altLang="en-US" sz="239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6261406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603" y="662026"/>
            <a:ext cx="5568727" cy="5206759"/>
          </a:xfrm>
          <a:prstGeom prst="rect">
            <a:avLst/>
          </a:prstGeom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691601"/>
      </p:ext>
    </p:extLst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</a:t>
            </a:r>
            <a:r>
              <a:rPr lang="ja-JP" altLang="en-US" sz="239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1355557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や</a:t>
            </a:r>
            <a:r>
              <a:rPr lang="ja-JP" altLang="en-US" sz="239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ぎ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8885633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1804" y="556437"/>
            <a:ext cx="5037511" cy="5961551"/>
          </a:xfrm>
          <a:prstGeom prst="rect">
            <a:avLst/>
          </a:prstGeom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822690"/>
      </p:ext>
    </p:extLst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や</a:t>
            </a:r>
            <a:r>
              <a:rPr lang="ja-JP" altLang="en-US" sz="239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ぎ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87276951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ゆ</a:t>
            </a:r>
            <a:r>
              <a:rPr lang="ja-JP" altLang="en-US" sz="239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り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74011175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41" y="1080655"/>
            <a:ext cx="8152523" cy="4595985"/>
          </a:xfrm>
          <a:prstGeom prst="rect">
            <a:avLst/>
          </a:prstGeo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704466"/>
      </p:ext>
    </p:extLst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8044" y="1049066"/>
            <a:ext cx="5846291" cy="4969348"/>
          </a:xfrm>
          <a:prstGeom prst="rect">
            <a:avLst/>
          </a:prstGeom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830107"/>
      </p:ext>
    </p:extLst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ゆ</a:t>
            </a:r>
            <a:r>
              <a:rPr lang="ja-JP" altLang="en-US" sz="239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り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59342180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よ</a:t>
            </a:r>
            <a:r>
              <a:rPr lang="ja-JP" altLang="en-US" sz="239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る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32391105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549" y="722376"/>
            <a:ext cx="5702531" cy="5274841"/>
          </a:xfrm>
          <a:prstGeom prst="rect">
            <a:avLst/>
          </a:prstGeom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36028"/>
      </p:ext>
    </p:extLst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よ</a:t>
            </a:r>
            <a:r>
              <a:rPr lang="ja-JP" altLang="en-US" sz="239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る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84728856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166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らく</a:t>
            </a:r>
            <a:r>
              <a:rPr lang="ja-JP" altLang="en-US" sz="166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だ</a:t>
            </a:r>
            <a:endParaRPr kumimoji="1" lang="ja-JP" altLang="en-US" sz="166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61352274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041" y="749393"/>
            <a:ext cx="6322943" cy="5485153"/>
          </a:xfrm>
          <a:prstGeom prst="rect">
            <a:avLst/>
          </a:prstGeom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562042"/>
      </p:ext>
    </p:extLst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166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らく</a:t>
            </a:r>
            <a:r>
              <a:rPr lang="ja-JP" altLang="en-US" sz="166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だ</a:t>
            </a:r>
            <a:endParaRPr kumimoji="1" lang="ja-JP" altLang="en-US" sz="166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71970097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kumimoji="1"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りす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71239696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305" y="983562"/>
            <a:ext cx="4703965" cy="4562846"/>
          </a:xfrm>
          <a:prstGeom prst="rect">
            <a:avLst/>
          </a:prstGeom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506511"/>
      </p:ext>
    </p:extLst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138687" y="3036498"/>
            <a:ext cx="6487064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え</a:t>
            </a:r>
            <a:r>
              <a:rPr lang="ja-JP" altLang="en-US" sz="239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83007875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kumimoji="1"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りす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21698043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830423" y="2675731"/>
            <a:ext cx="7632441" cy="1325563"/>
          </a:xfrm>
        </p:spPr>
        <p:txBody>
          <a:bodyPr>
            <a:noAutofit/>
          </a:bodyPr>
          <a:lstStyle/>
          <a:p>
            <a:r>
              <a:rPr lang="ja-JP" altLang="en-US" sz="11500" b="1" dirty="0" err="1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るうれ</a:t>
            </a:r>
            <a:r>
              <a:rPr lang="ja-JP" altLang="en-US" sz="115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っ</a:t>
            </a:r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と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91709317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554" y="541491"/>
            <a:ext cx="5752406" cy="5622977"/>
          </a:xfrm>
          <a:prstGeom prst="rect">
            <a:avLst/>
          </a:prstGeom>
        </p:spPr>
      </p:pic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721069"/>
      </p:ext>
    </p:extLst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830423" y="2675731"/>
            <a:ext cx="7632441" cy="1325563"/>
          </a:xfrm>
        </p:spPr>
        <p:txBody>
          <a:bodyPr>
            <a:noAutofit/>
          </a:bodyPr>
          <a:lstStyle/>
          <a:p>
            <a:r>
              <a:rPr lang="ja-JP" altLang="en-US" sz="11500" b="1" dirty="0" err="1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るうれ</a:t>
            </a:r>
            <a:r>
              <a:rPr lang="ja-JP" altLang="en-US" sz="11500" b="1" dirty="0" err="1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っ</a:t>
            </a:r>
            <a:r>
              <a:rPr lang="ja-JP" altLang="en-US" sz="115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と</a:t>
            </a:r>
            <a:endParaRPr kumimoji="1" lang="ja-JP" altLang="en-US" sz="115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7120269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kumimoji="1" lang="ja-JP" altLang="en-US" sz="166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れんげ</a:t>
            </a:r>
            <a:endParaRPr kumimoji="1" lang="ja-JP" altLang="en-US" sz="166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05548347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414" y="842577"/>
            <a:ext cx="6935585" cy="5739197"/>
          </a:xfrm>
          <a:prstGeom prst="rect">
            <a:avLst/>
          </a:prstGeom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73627"/>
      </p:ext>
    </p:extLst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kumimoji="1" lang="ja-JP" altLang="en-US" sz="166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れんげ</a:t>
            </a:r>
            <a:endParaRPr kumimoji="1" lang="ja-JP" altLang="en-US" sz="166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28134866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ろば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71799478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309" y="734183"/>
            <a:ext cx="4405746" cy="5456032"/>
          </a:xfrm>
          <a:prstGeom prst="rect">
            <a:avLst/>
          </a:prstGeom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910352"/>
      </p:ext>
    </p:extLst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ろば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1615975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862642" y="3260784"/>
            <a:ext cx="6538822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おに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86991795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わ</a:t>
            </a:r>
            <a:r>
              <a:rPr lang="ja-JP" altLang="en-US" sz="239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56075735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483" y="1213658"/>
            <a:ext cx="4814455" cy="4573732"/>
          </a:xfrm>
          <a:prstGeom prst="rect">
            <a:avLst/>
          </a:prstGeom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094987"/>
      </p:ext>
    </p:extLst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わ</a:t>
            </a:r>
            <a:r>
              <a:rPr lang="ja-JP" altLang="en-US" sz="239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56674233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849086" y="2675731"/>
            <a:ext cx="7415020" cy="1325563"/>
          </a:xfrm>
        </p:spPr>
        <p:txBody>
          <a:bodyPr>
            <a:noAutofit/>
          </a:bodyPr>
          <a:lstStyle/>
          <a:p>
            <a:r>
              <a:rPr lang="ja-JP" altLang="en-US" sz="138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ぺんぎ</a:t>
            </a:r>
            <a:r>
              <a:rPr lang="ja-JP" altLang="en-US" sz="13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ん</a:t>
            </a:r>
            <a:endParaRPr kumimoji="1" lang="ja-JP" altLang="en-US" sz="13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29516463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4782" y="666502"/>
            <a:ext cx="4205027" cy="5881157"/>
          </a:xfrm>
          <a:prstGeom prst="rect">
            <a:avLst/>
          </a:prstGeom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50263"/>
      </p:ext>
    </p:extLst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849086" y="2675731"/>
            <a:ext cx="7415020" cy="1325563"/>
          </a:xfrm>
        </p:spPr>
        <p:txBody>
          <a:bodyPr>
            <a:noAutofit/>
          </a:bodyPr>
          <a:lstStyle/>
          <a:p>
            <a:r>
              <a:rPr lang="ja-JP" altLang="en-US" sz="138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ぺんぎ</a:t>
            </a:r>
            <a:r>
              <a:rPr lang="ja-JP" altLang="en-US" sz="13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ん</a:t>
            </a:r>
            <a:endParaRPr kumimoji="1" lang="ja-JP" altLang="en-US" sz="13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11845427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668" y="578499"/>
            <a:ext cx="4675499" cy="5599400"/>
          </a:xfrm>
          <a:prstGeom prst="rect">
            <a:avLst/>
          </a:prstGeo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005318"/>
      </p:ext>
    </p:extLst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862642" y="3260784"/>
            <a:ext cx="6538822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おに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7214175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</a:t>
            </a:r>
            <a:r>
              <a:rPr lang="ja-JP" altLang="en-US" sz="239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め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70110089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535" y="144143"/>
            <a:ext cx="6999316" cy="6229391"/>
          </a:xfrm>
          <a:prstGeom prst="rect">
            <a:avLst/>
          </a:prstGeom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818806"/>
      </p:ext>
    </p:extLst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</a:t>
            </a:r>
            <a:r>
              <a:rPr lang="ja-JP" altLang="en-US" sz="239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め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41215180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kumimoji="1"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きく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06859225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789" y="270163"/>
            <a:ext cx="6301047" cy="6301047"/>
          </a:xfrm>
          <a:prstGeom prst="rect">
            <a:avLst/>
          </a:prstGeo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69304" y="542387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782163"/>
      </p:ext>
    </p:extLst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799" y="652549"/>
            <a:ext cx="5519651" cy="5519651"/>
          </a:xfrm>
          <a:prstGeom prst="rect">
            <a:avLst/>
          </a:prstGeom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114275"/>
      </p:ext>
    </p:extLst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kumimoji="1"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きく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89397175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く</a:t>
            </a:r>
            <a:r>
              <a:rPr lang="ja-JP" altLang="en-US" sz="239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98528135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429" y="764772"/>
            <a:ext cx="5540432" cy="5540432"/>
          </a:xfrm>
          <a:prstGeom prst="rect">
            <a:avLst/>
          </a:prstGeom>
        </p:spPr>
      </p:pic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865531"/>
      </p:ext>
    </p:extLst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く</a:t>
            </a:r>
            <a:r>
              <a:rPr lang="ja-JP" altLang="en-US" sz="239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も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53717717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166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けい</a:t>
            </a:r>
            <a:r>
              <a:rPr lang="ja-JP" altLang="en-US" sz="166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と</a:t>
            </a:r>
            <a:endParaRPr kumimoji="1" lang="ja-JP" altLang="en-US" sz="166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22349816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647" y="725326"/>
            <a:ext cx="6170815" cy="5546020"/>
          </a:xfrm>
          <a:prstGeom prst="rect">
            <a:avLst/>
          </a:prstGeom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392335"/>
      </p:ext>
    </p:extLst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166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けい</a:t>
            </a:r>
            <a:r>
              <a:rPr lang="ja-JP" altLang="en-US" sz="166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と</a:t>
            </a:r>
            <a:endParaRPr kumimoji="1" lang="ja-JP" altLang="en-US" sz="166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94067986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こ</a:t>
            </a:r>
            <a:r>
              <a:rPr lang="ja-JP" altLang="en-US" sz="239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72235956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059" y="717946"/>
            <a:ext cx="5187142" cy="5503599"/>
          </a:xfrm>
          <a:prstGeom prst="rect">
            <a:avLst/>
          </a:prstGeo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775242"/>
      </p:ext>
    </p:extLst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</a:t>
            </a:r>
            <a:r>
              <a:rPr lang="ja-JP" altLang="en-US" sz="239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り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93574089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こ</a:t>
            </a:r>
            <a:r>
              <a:rPr lang="ja-JP" altLang="en-US" sz="239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39719259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</a:t>
            </a:r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74776647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778" y="665019"/>
            <a:ext cx="6986627" cy="5604828"/>
          </a:xfrm>
          <a:prstGeom prst="rect">
            <a:avLst/>
          </a:prstGeom>
        </p:spPr>
      </p:pic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453573"/>
      </p:ext>
    </p:extLst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</a:t>
            </a:r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17134124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</a:t>
            </a:r>
            <a:r>
              <a:rPr lang="ja-JP" altLang="en-US" sz="239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90291645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5750" y="920114"/>
            <a:ext cx="4151428" cy="5062717"/>
          </a:xfrm>
          <a:prstGeom prst="rect">
            <a:avLst/>
          </a:prstGeom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253259"/>
      </p:ext>
    </p:extLst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</a:t>
            </a:r>
            <a:r>
              <a:rPr lang="ja-JP" altLang="en-US" sz="239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3779672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464201" y="2694393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すし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01674920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コンテンツ プレースホルダー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164" y="465513"/>
            <a:ext cx="6434917" cy="4970973"/>
          </a:xfr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827458"/>
      </p:ext>
    </p:extLst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464201" y="2694393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すし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04308235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207698" y="2622431"/>
            <a:ext cx="6866627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</a:t>
            </a:r>
            <a:r>
              <a:rPr lang="ja-JP" altLang="en-US" sz="239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ぬ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54627815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せ</a:t>
            </a:r>
            <a:r>
              <a:rPr lang="ja-JP" altLang="en-US" sz="239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み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93310439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424" y="600594"/>
            <a:ext cx="5392633" cy="5617326"/>
          </a:xfrm>
          <a:prstGeom prst="rect">
            <a:avLst/>
          </a:prstGeo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411012"/>
      </p:ext>
    </p:extLst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せ</a:t>
            </a:r>
            <a:r>
              <a:rPr lang="ja-JP" altLang="en-US" sz="239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み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21603224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そ</a:t>
            </a:r>
            <a:r>
              <a:rPr lang="ja-JP" altLang="en-US" sz="239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ら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11119839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015" y="1265530"/>
            <a:ext cx="7880465" cy="4439328"/>
          </a:xfrm>
          <a:prstGeom prst="rect">
            <a:avLst/>
          </a:prstGeo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45611"/>
      </p:ext>
    </p:extLst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そ</a:t>
            </a:r>
            <a:r>
              <a:rPr lang="ja-JP" altLang="en-US" sz="239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ら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11119839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kumimoji="1"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たこ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0827140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967" y="685627"/>
            <a:ext cx="5562599" cy="5534786"/>
          </a:xfrm>
          <a:prstGeom prst="rect">
            <a:avLst/>
          </a:prstGeo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23892"/>
      </p:ext>
    </p:extLst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kumimoji="1"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たこ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35423962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171899" y="2545950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166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ちく</a:t>
            </a:r>
            <a:r>
              <a:rPr lang="ja-JP" altLang="en-US" sz="166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わ</a:t>
            </a:r>
            <a:endParaRPr kumimoji="1" lang="ja-JP" altLang="en-US" sz="166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81932574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430" y="622808"/>
            <a:ext cx="5320146" cy="5994531"/>
          </a:xfrm>
          <a:prstGeom prst="rect">
            <a:avLst/>
          </a:prstGeo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10685" y="519993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171114"/>
      </p:ext>
    </p:extLst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9102" y="795528"/>
            <a:ext cx="5146098" cy="4940254"/>
          </a:xfrm>
          <a:prstGeom prst="rect">
            <a:avLst/>
          </a:prstGeom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17395"/>
      </p:ext>
    </p:extLst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171899" y="2545950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166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ちく</a:t>
            </a:r>
            <a:r>
              <a:rPr lang="ja-JP" altLang="en-US" sz="166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わ</a:t>
            </a:r>
            <a:endParaRPr kumimoji="1" lang="ja-JP" altLang="en-US" sz="166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38682051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つ</a:t>
            </a:r>
            <a:r>
              <a:rPr lang="ja-JP" altLang="en-US" sz="239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91546747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825" y="586047"/>
            <a:ext cx="5798128" cy="5798128"/>
          </a:xfrm>
          <a:prstGeom prst="rect">
            <a:avLst/>
          </a:prstGeo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897213"/>
      </p:ext>
    </p:extLst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つ</a:t>
            </a:r>
            <a:r>
              <a:rPr lang="ja-JP" altLang="en-US" sz="239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41357651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166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てん</a:t>
            </a:r>
            <a:r>
              <a:rPr lang="ja-JP" altLang="en-US" sz="166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と</a:t>
            </a:r>
            <a:endParaRPr kumimoji="1" lang="ja-JP" altLang="en-US" sz="166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87105291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545" y="569090"/>
            <a:ext cx="6035039" cy="5522060"/>
          </a:xfrm>
          <a:prstGeom prst="rect">
            <a:avLst/>
          </a:prstGeom>
        </p:spPr>
      </p:pic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861882"/>
      </p:ext>
    </p:extLst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166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てん</a:t>
            </a:r>
            <a:r>
              <a:rPr lang="ja-JP" altLang="en-US" sz="166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と</a:t>
            </a:r>
            <a:endParaRPr kumimoji="1" lang="ja-JP" altLang="en-US" sz="166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62855448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と</a:t>
            </a:r>
            <a:r>
              <a:rPr lang="ja-JP" altLang="en-US" sz="239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り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54959684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051" y="1051559"/>
            <a:ext cx="5087389" cy="5087389"/>
          </a:xfrm>
          <a:prstGeom prst="rect">
            <a:avLst/>
          </a:prstGeo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105698"/>
      </p:ext>
    </p:extLst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207698" y="2622431"/>
            <a:ext cx="6866627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い</a:t>
            </a:r>
            <a:r>
              <a:rPr lang="ja-JP" altLang="en-US" sz="239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ぬ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50335947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とり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76899580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なす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80908762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8676" y="735676"/>
            <a:ext cx="5386648" cy="5386648"/>
          </a:xfrm>
          <a:prstGeom prst="rect">
            <a:avLst/>
          </a:prstGeom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23892"/>
      </p:ext>
    </p:extLst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なす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35730515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にじ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78456128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718" y="659822"/>
            <a:ext cx="6697500" cy="5441719"/>
          </a:xfrm>
          <a:prstGeom prst="rect">
            <a:avLst/>
          </a:prstGeo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17395"/>
      </p:ext>
    </p:extLst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にじ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53602585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418252" y="2573094"/>
            <a:ext cx="725640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ぬ</a:t>
            </a:r>
            <a:r>
              <a:rPr lang="ja-JP" altLang="en-US" sz="239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る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34216792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920" y="450448"/>
            <a:ext cx="5867400" cy="5941670"/>
          </a:xfrm>
          <a:prstGeom prst="rect">
            <a:avLst/>
          </a:prstGeo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897213"/>
      </p:ext>
    </p:extLst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418252" y="2573094"/>
            <a:ext cx="725640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ぬ</a:t>
            </a:r>
            <a:r>
              <a:rPr lang="ja-JP" altLang="en-US" sz="239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る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15588631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000664" y="2708694"/>
            <a:ext cx="6469811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う</a:t>
            </a:r>
            <a:r>
              <a:rPr lang="ja-JP" altLang="en-US" sz="239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57766459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ね</a:t>
            </a:r>
            <a:r>
              <a:rPr lang="ja-JP" altLang="en-US" sz="239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こ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51515851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673" y="320039"/>
            <a:ext cx="5935287" cy="5935287"/>
          </a:xfrm>
          <a:prstGeom prst="rect">
            <a:avLst/>
          </a:prstGeo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861882"/>
      </p:ext>
    </p:extLst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7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ね</a:t>
            </a:r>
            <a:r>
              <a:rPr lang="ja-JP" altLang="en-US" sz="239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こ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27149035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の</a:t>
            </a:r>
            <a:r>
              <a:rPr lang="ja-JP" altLang="en-US" sz="239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り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96073053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7068" y="654269"/>
            <a:ext cx="4056611" cy="5595325"/>
          </a:xfrm>
          <a:prstGeom prst="rect">
            <a:avLst/>
          </a:prstGeo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105698"/>
      </p:ext>
    </p:extLst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の</a:t>
            </a:r>
            <a:r>
              <a:rPr lang="ja-JP" altLang="en-US" sz="239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り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71420687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</a:t>
            </a:r>
            <a:r>
              <a:rPr lang="ja-JP" altLang="en-US" sz="239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り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04464602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1804" y="700888"/>
            <a:ext cx="5719156" cy="5018560"/>
          </a:xfrm>
          <a:prstGeom prst="rect">
            <a:avLst/>
          </a:prstGeom>
        </p:spPr>
      </p:pic>
      <p:pic>
        <p:nvPicPr>
          <p:cNvPr id="5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664613"/>
      </p:ext>
    </p:extLst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</a:t>
            </a:r>
            <a:r>
              <a:rPr lang="ja-JP" altLang="en-US" sz="239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り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46620441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ひ</a:t>
            </a:r>
            <a:r>
              <a:rPr lang="ja-JP" altLang="en-US" sz="239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な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23373307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948" y="698270"/>
            <a:ext cx="6609131" cy="5353396"/>
          </a:xfrm>
          <a:prstGeom prst="rect">
            <a:avLst/>
          </a:prstGeom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13321" y="538655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39407"/>
      </p:ext>
    </p:extLst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549" y="652549"/>
            <a:ext cx="5552901" cy="5552901"/>
          </a:xfrm>
          <a:prstGeom prst="rect">
            <a:avLst/>
          </a:prstGeom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302649"/>
      </p:ext>
    </p:extLst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ひ</a:t>
            </a:r>
            <a:r>
              <a:rPr lang="ja-JP" altLang="en-US" sz="239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な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97266631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ふ</a:t>
            </a:r>
            <a:r>
              <a:rPr lang="ja-JP" altLang="en-US" sz="239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ね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23123794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284" y="655375"/>
            <a:ext cx="6317672" cy="5243667"/>
          </a:xfrm>
          <a:prstGeom prst="rect">
            <a:avLst/>
          </a:prstGeom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587036"/>
      </p:ext>
    </p:extLst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ふ</a:t>
            </a:r>
            <a:r>
              <a:rPr lang="ja-JP" altLang="en-US" sz="239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ね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66890515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へ</a:t>
            </a:r>
            <a:r>
              <a:rPr lang="ja-JP" altLang="en-US" sz="239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び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73429360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784" y="979515"/>
            <a:ext cx="6517179" cy="4924091"/>
          </a:xfrm>
          <a:prstGeom prst="rect">
            <a:avLst/>
          </a:prstGeom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228358"/>
      </p:ext>
    </p:extLst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へ</a:t>
            </a:r>
            <a:r>
              <a:rPr lang="ja-JP" altLang="en-US" sz="239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び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4500691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ほ</a:t>
            </a:r>
            <a:r>
              <a:rPr lang="ja-JP" altLang="en-US" sz="239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ん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1985815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1185" y="647689"/>
            <a:ext cx="4954386" cy="5313015"/>
          </a:xfrm>
          <a:prstGeom prst="rect">
            <a:avLst/>
          </a:prstGeom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357759"/>
      </p:ext>
    </p:extLst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000664" y="2708694"/>
            <a:ext cx="6469811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う</a:t>
            </a:r>
            <a:r>
              <a:rPr lang="ja-JP" altLang="en-US" sz="239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72920064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ほ</a:t>
            </a:r>
            <a:r>
              <a:rPr lang="ja-JP" altLang="en-US" sz="239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ん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79428792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ま</a:t>
            </a:r>
            <a:r>
              <a:rPr lang="ja-JP" altLang="en-US" sz="239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り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74664932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1927" y="652549"/>
            <a:ext cx="5403273" cy="5403273"/>
          </a:xfrm>
          <a:prstGeom prst="rect">
            <a:avLst/>
          </a:prstGeom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783320"/>
      </p:ext>
    </p:extLst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239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ま</a:t>
            </a:r>
            <a:r>
              <a:rPr lang="ja-JP" altLang="en-US" sz="239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り</a:t>
            </a:r>
            <a:endParaRPr kumimoji="1" lang="ja-JP" altLang="en-US" sz="239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24137938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166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みか</a:t>
            </a:r>
            <a:r>
              <a:rPr lang="ja-JP" altLang="en-US" sz="166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ん</a:t>
            </a:r>
            <a:endParaRPr kumimoji="1" lang="ja-JP" altLang="en-US" sz="166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09887920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120" y="783724"/>
            <a:ext cx="5377959" cy="5351069"/>
          </a:xfrm>
          <a:prstGeom prst="rect">
            <a:avLst/>
          </a:prstGeom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967668"/>
      </p:ext>
    </p:extLst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80226" y="2675731"/>
            <a:ext cx="6883880" cy="1325563"/>
          </a:xfrm>
        </p:spPr>
        <p:txBody>
          <a:bodyPr>
            <a:noAutofit/>
          </a:bodyPr>
          <a:lstStyle/>
          <a:p>
            <a:r>
              <a:rPr lang="ja-JP" altLang="en-US" sz="166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みか</a:t>
            </a:r>
            <a:r>
              <a:rPr lang="ja-JP" altLang="en-US" sz="166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ん</a:t>
            </a:r>
            <a:endParaRPr kumimoji="1" lang="ja-JP" altLang="en-US" sz="166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58437600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119334" y="2713053"/>
            <a:ext cx="8163098" cy="1325563"/>
          </a:xfrm>
        </p:spPr>
        <p:txBody>
          <a:bodyPr>
            <a:noAutofit/>
          </a:bodyPr>
          <a:lstStyle/>
          <a:p>
            <a:r>
              <a:rPr lang="ja-JP" altLang="en-US" sz="166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むか</a:t>
            </a:r>
            <a:r>
              <a:rPr lang="ja-JP" altLang="en-US" sz="166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で</a:t>
            </a:r>
            <a:endParaRPr kumimoji="1" lang="ja-JP" altLang="en-US" sz="166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16354350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527" y="325359"/>
            <a:ext cx="7032567" cy="6311729"/>
          </a:xfrm>
          <a:prstGeom prst="rect">
            <a:avLst/>
          </a:prstGeom>
        </p:spPr>
      </p:pic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379138"/>
      </p:ext>
    </p:extLst>
  </p:cSld>
  <p:clrMapOvr>
    <a:masterClrMapping/>
  </p:clrMapOvr>
  <p:transition advClick="0"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119334" y="2713053"/>
            <a:ext cx="8163098" cy="1325563"/>
          </a:xfrm>
        </p:spPr>
        <p:txBody>
          <a:bodyPr>
            <a:noAutofit/>
          </a:bodyPr>
          <a:lstStyle/>
          <a:p>
            <a:r>
              <a:rPr lang="ja-JP" altLang="en-US" sz="16600" b="1" dirty="0" smtClean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むか</a:t>
            </a:r>
            <a:r>
              <a:rPr lang="ja-JP" altLang="en-US" sz="166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で</a:t>
            </a:r>
            <a:endParaRPr kumimoji="1" lang="ja-JP" altLang="en-US" sz="166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88485076"/>
      </p:ext>
    </p:extLst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1189</TotalTime>
  <Words>106</Words>
  <Application>Microsoft Office PowerPoint</Application>
  <PresentationFormat>画面に合わせる (4:3)</PresentationFormat>
  <Paragraphs>90</Paragraphs>
  <Slides>135</Slides>
  <Notes>0</Notes>
  <HiddenSlides>0</HiddenSlides>
  <MMClips>45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135</vt:i4>
      </vt:variant>
    </vt:vector>
  </HeadingPairs>
  <TitlesOfParts>
    <vt:vector size="141" baseType="lpstr">
      <vt:lpstr>ＭＳ Ｐゴシック</vt:lpstr>
      <vt:lpstr>UD デジタル 教科書体 N-B</vt:lpstr>
      <vt:lpstr>Arial</vt:lpstr>
      <vt:lpstr>Calibri</vt:lpstr>
      <vt:lpstr>Calibri Light</vt:lpstr>
      <vt:lpstr>Office テーマ</vt:lpstr>
      <vt:lpstr>あり</vt:lpstr>
      <vt:lpstr>PowerPoint プレゼンテーション</vt:lpstr>
      <vt:lpstr>あり</vt:lpstr>
      <vt:lpstr>いぬ</vt:lpstr>
      <vt:lpstr>PowerPoint プレゼンテーション</vt:lpstr>
      <vt:lpstr>いぬ</vt:lpstr>
      <vt:lpstr>うし</vt:lpstr>
      <vt:lpstr>PowerPoint プレゼンテーション</vt:lpstr>
      <vt:lpstr>うし</vt:lpstr>
      <vt:lpstr>えき</vt:lpstr>
      <vt:lpstr>PowerPoint プレゼンテーション</vt:lpstr>
      <vt:lpstr>えき</vt:lpstr>
      <vt:lpstr>おに</vt:lpstr>
      <vt:lpstr>PowerPoint プレゼンテーション</vt:lpstr>
      <vt:lpstr>おに</vt:lpstr>
      <vt:lpstr>かめ</vt:lpstr>
      <vt:lpstr>PowerPoint プレゼンテーション</vt:lpstr>
      <vt:lpstr>かめ</vt:lpstr>
      <vt:lpstr>きく</vt:lpstr>
      <vt:lpstr>PowerPoint プレゼンテーション</vt:lpstr>
      <vt:lpstr>きく</vt:lpstr>
      <vt:lpstr>くも</vt:lpstr>
      <vt:lpstr>PowerPoint プレゼンテーション</vt:lpstr>
      <vt:lpstr>くも</vt:lpstr>
      <vt:lpstr>けいと</vt:lpstr>
      <vt:lpstr>PowerPoint プレゼンテーション</vt:lpstr>
      <vt:lpstr>けいと</vt:lpstr>
      <vt:lpstr>こい</vt:lpstr>
      <vt:lpstr>PowerPoint プレゼンテーション</vt:lpstr>
      <vt:lpstr>こい</vt:lpstr>
      <vt:lpstr>さい</vt:lpstr>
      <vt:lpstr>PowerPoint プレゼンテーション</vt:lpstr>
      <vt:lpstr>さい</vt:lpstr>
      <vt:lpstr>しか</vt:lpstr>
      <vt:lpstr>PowerPoint プレゼンテーション</vt:lpstr>
      <vt:lpstr>しか</vt:lpstr>
      <vt:lpstr>すし</vt:lpstr>
      <vt:lpstr>PowerPoint プレゼンテーション</vt:lpstr>
      <vt:lpstr>すし</vt:lpstr>
      <vt:lpstr>せみ</vt:lpstr>
      <vt:lpstr>PowerPoint プレゼンテーション</vt:lpstr>
      <vt:lpstr>せみ</vt:lpstr>
      <vt:lpstr>そら</vt:lpstr>
      <vt:lpstr>PowerPoint プレゼンテーション</vt:lpstr>
      <vt:lpstr>そら</vt:lpstr>
      <vt:lpstr>たこ</vt:lpstr>
      <vt:lpstr>PowerPoint プレゼンテーション</vt:lpstr>
      <vt:lpstr>たこ</vt:lpstr>
      <vt:lpstr>ちくわ</vt:lpstr>
      <vt:lpstr>PowerPoint プレゼンテーション</vt:lpstr>
      <vt:lpstr>ちくわ</vt:lpstr>
      <vt:lpstr>つき</vt:lpstr>
      <vt:lpstr>PowerPoint プレゼンテーション</vt:lpstr>
      <vt:lpstr>つき</vt:lpstr>
      <vt:lpstr>てんと</vt:lpstr>
      <vt:lpstr>PowerPoint プレゼンテーション</vt:lpstr>
      <vt:lpstr>てんと</vt:lpstr>
      <vt:lpstr>とり</vt:lpstr>
      <vt:lpstr>PowerPoint プレゼンテーション</vt:lpstr>
      <vt:lpstr>とり</vt:lpstr>
      <vt:lpstr>なす</vt:lpstr>
      <vt:lpstr>PowerPoint プレゼンテーション</vt:lpstr>
      <vt:lpstr>なす</vt:lpstr>
      <vt:lpstr>にじ</vt:lpstr>
      <vt:lpstr>PowerPoint プレゼンテーション</vt:lpstr>
      <vt:lpstr>にじ</vt:lpstr>
      <vt:lpstr>ぬる</vt:lpstr>
      <vt:lpstr>PowerPoint プレゼンテーション</vt:lpstr>
      <vt:lpstr>ぬる</vt:lpstr>
      <vt:lpstr>ねこ</vt:lpstr>
      <vt:lpstr>PowerPoint プレゼンテーション</vt:lpstr>
      <vt:lpstr>ねこ</vt:lpstr>
      <vt:lpstr>のり</vt:lpstr>
      <vt:lpstr>PowerPoint プレゼンテーション</vt:lpstr>
      <vt:lpstr>のり</vt:lpstr>
      <vt:lpstr>はり</vt:lpstr>
      <vt:lpstr>PowerPoint プレゼンテーション</vt:lpstr>
      <vt:lpstr>はり</vt:lpstr>
      <vt:lpstr>ひな</vt:lpstr>
      <vt:lpstr>PowerPoint プレゼンテーション</vt:lpstr>
      <vt:lpstr>ひな</vt:lpstr>
      <vt:lpstr>ふね</vt:lpstr>
      <vt:lpstr>PowerPoint プレゼンテーション</vt:lpstr>
      <vt:lpstr>ふね</vt:lpstr>
      <vt:lpstr>へび</vt:lpstr>
      <vt:lpstr>PowerPoint プレゼンテーション</vt:lpstr>
      <vt:lpstr>へび</vt:lpstr>
      <vt:lpstr>ほん</vt:lpstr>
      <vt:lpstr>PowerPoint プレゼンテーション</vt:lpstr>
      <vt:lpstr>ほん</vt:lpstr>
      <vt:lpstr>まり</vt:lpstr>
      <vt:lpstr>PowerPoint プレゼンテーション</vt:lpstr>
      <vt:lpstr>まり</vt:lpstr>
      <vt:lpstr>みかん</vt:lpstr>
      <vt:lpstr>PowerPoint プレゼンテーション</vt:lpstr>
      <vt:lpstr>みかん</vt:lpstr>
      <vt:lpstr>むかで</vt:lpstr>
      <vt:lpstr>PowerPoint プレゼンテーション</vt:lpstr>
      <vt:lpstr>むかで</vt:lpstr>
      <vt:lpstr>めだか</vt:lpstr>
      <vt:lpstr>PowerPoint プレゼンテーション</vt:lpstr>
      <vt:lpstr>めだか</vt:lpstr>
      <vt:lpstr>もも</vt:lpstr>
      <vt:lpstr>PowerPoint プレゼンテーション</vt:lpstr>
      <vt:lpstr>もも</vt:lpstr>
      <vt:lpstr>やぎ</vt:lpstr>
      <vt:lpstr>PowerPoint プレゼンテーション</vt:lpstr>
      <vt:lpstr>やぎ</vt:lpstr>
      <vt:lpstr>ゆり</vt:lpstr>
      <vt:lpstr>PowerPoint プレゼンテーション</vt:lpstr>
      <vt:lpstr>ゆり</vt:lpstr>
      <vt:lpstr>よる</vt:lpstr>
      <vt:lpstr>PowerPoint プレゼンテーション</vt:lpstr>
      <vt:lpstr>よる</vt:lpstr>
      <vt:lpstr>らくだ</vt:lpstr>
      <vt:lpstr>PowerPoint プレゼンテーション</vt:lpstr>
      <vt:lpstr>らくだ</vt:lpstr>
      <vt:lpstr>りす</vt:lpstr>
      <vt:lpstr>PowerPoint プレゼンテーション</vt:lpstr>
      <vt:lpstr>りす</vt:lpstr>
      <vt:lpstr>るうれっと</vt:lpstr>
      <vt:lpstr>PowerPoint プレゼンテーション</vt:lpstr>
      <vt:lpstr>るうれっと</vt:lpstr>
      <vt:lpstr>れんげ</vt:lpstr>
      <vt:lpstr>PowerPoint プレゼンテーション</vt:lpstr>
      <vt:lpstr>れんげ</vt:lpstr>
      <vt:lpstr>ろば</vt:lpstr>
      <vt:lpstr>PowerPoint プレゼンテーション</vt:lpstr>
      <vt:lpstr>ろば</vt:lpstr>
      <vt:lpstr>わし</vt:lpstr>
      <vt:lpstr>PowerPoint プレゼンテーション</vt:lpstr>
      <vt:lpstr>わし</vt:lpstr>
      <vt:lpstr>ぺんぎん</vt:lpstr>
      <vt:lpstr>PowerPoint プレゼンテーション</vt:lpstr>
      <vt:lpstr>ぺんぎん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あり</dc:title>
  <dc:creator>minako kito</dc:creator>
  <cp:lastModifiedBy>吹田市教育委員会</cp:lastModifiedBy>
  <cp:revision>88</cp:revision>
  <dcterms:created xsi:type="dcterms:W3CDTF">2015-05-31T10:28:12Z</dcterms:created>
  <dcterms:modified xsi:type="dcterms:W3CDTF">2020-05-21T08:08:09Z</dcterms:modified>
</cp:coreProperties>
</file>