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416" r:id="rId2"/>
    <p:sldId id="264" r:id="rId3"/>
    <p:sldId id="700" r:id="rId4"/>
    <p:sldId id="701" r:id="rId5"/>
    <p:sldId id="702" r:id="rId6"/>
    <p:sldId id="670" r:id="rId7"/>
    <p:sldId id="617" r:id="rId8"/>
    <p:sldId id="671" r:id="rId9"/>
    <p:sldId id="672" r:id="rId10"/>
    <p:sldId id="673" r:id="rId11"/>
    <p:sldId id="591" r:id="rId12"/>
    <p:sldId id="399" r:id="rId13"/>
    <p:sldId id="418" r:id="rId14"/>
    <p:sldId id="419" r:id="rId15"/>
    <p:sldId id="261" r:id="rId16"/>
    <p:sldId id="267" r:id="rId17"/>
    <p:sldId id="599" r:id="rId18"/>
    <p:sldId id="618" r:id="rId19"/>
    <p:sldId id="674" r:id="rId20"/>
    <p:sldId id="401" r:id="rId21"/>
    <p:sldId id="604" r:id="rId22"/>
    <p:sldId id="703" r:id="rId23"/>
    <p:sldId id="605" r:id="rId24"/>
    <p:sldId id="609" r:id="rId25"/>
    <p:sldId id="608" r:id="rId26"/>
    <p:sldId id="607" r:id="rId27"/>
    <p:sldId id="610" r:id="rId28"/>
    <p:sldId id="611" r:id="rId29"/>
    <p:sldId id="613" r:id="rId30"/>
    <p:sldId id="422" r:id="rId31"/>
    <p:sldId id="620" r:id="rId32"/>
    <p:sldId id="621" r:id="rId33"/>
    <p:sldId id="704" r:id="rId34"/>
    <p:sldId id="705" r:id="rId35"/>
    <p:sldId id="706" r:id="rId36"/>
    <p:sldId id="707" r:id="rId37"/>
    <p:sldId id="708" r:id="rId38"/>
    <p:sldId id="709" r:id="rId39"/>
    <p:sldId id="710" r:id="rId40"/>
    <p:sldId id="711" r:id="rId41"/>
    <p:sldId id="712" r:id="rId42"/>
    <p:sldId id="730" r:id="rId43"/>
    <p:sldId id="713" r:id="rId44"/>
    <p:sldId id="714" r:id="rId45"/>
    <p:sldId id="715" r:id="rId46"/>
    <p:sldId id="716" r:id="rId47"/>
    <p:sldId id="717" r:id="rId48"/>
    <p:sldId id="718" r:id="rId49"/>
    <p:sldId id="719" r:id="rId50"/>
    <p:sldId id="721" r:id="rId51"/>
    <p:sldId id="722" r:id="rId52"/>
    <p:sldId id="723" r:id="rId53"/>
    <p:sldId id="724" r:id="rId54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53752" y="2492896"/>
            <a:ext cx="9036496" cy="3636169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確か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16632" y="836712"/>
            <a:ext cx="8172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6512" y="1700808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印象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59532" y="6926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いんしょう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7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0" y="1071211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応じる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684584" y="908720"/>
            <a:ext cx="5868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資料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673170" y="620688"/>
            <a:ext cx="6012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しりょう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2132856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調査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971600" y="188640"/>
            <a:ext cx="7368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ちょうさ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80528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情報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259632" y="332656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じょうほう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得る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640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196752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525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質問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しつもん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移る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548680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うつ</a:t>
            </a: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総合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そうごう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9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051720" y="134076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いっこ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276872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内容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896" y="41865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ないよう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危険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きけん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所属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しょぞく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331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060848"/>
            <a:ext cx="9144000" cy="416247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飛行士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96552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ひこうし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090043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混じる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96752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災害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62068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さいがい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80928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原因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げんいん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興味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きょうみ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92521" y="1988840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過激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かげき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危険性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134076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きけんせい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四つ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3528" y="1268760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よっ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317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構成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こうせい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意識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24544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いしき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2498" y="2492896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清潔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せいけつ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対比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881683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たいひ</a:t>
            </a:r>
          </a:p>
        </p:txBody>
      </p:sp>
    </p:spTree>
    <p:extLst>
      <p:ext uri="{BB962C8B-B14F-4D97-AF65-F5344CB8AC3E}">
        <p14:creationId xmlns:p14="http://schemas.microsoft.com/office/powerpoint/2010/main" val="86643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たいが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193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107504" y="2420888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精神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523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せいしん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27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出版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しゅっぱん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301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勢い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0527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いきお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809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紀行文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1104687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きこうぶん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742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歴史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れきし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484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348880"/>
            <a:ext cx="9540552" cy="403244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複数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979712" y="62068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ふくすう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743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喜ぶ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80728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よろこ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76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賛成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さんせい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114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職場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しょくば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25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任せる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56792" y="864121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43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仮定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9447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かてい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248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断定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だんてい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125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断定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だんてい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391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測る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20688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248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つね</a:t>
            </a:r>
          </a:p>
        </p:txBody>
      </p:sp>
    </p:spTree>
    <p:extLst>
      <p:ext uri="{BB962C8B-B14F-4D97-AF65-F5344CB8AC3E}">
        <p14:creationId xmlns:p14="http://schemas.microsoft.com/office/powerpoint/2010/main" val="99720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平均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へいきん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80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名字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40466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みょうじ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713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事故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じこ</a:t>
            </a:r>
          </a:p>
        </p:txBody>
      </p:sp>
    </p:spTree>
    <p:extLst>
      <p:ext uri="{BB962C8B-B14F-4D97-AF65-F5344CB8AC3E}">
        <p14:creationId xmlns:p14="http://schemas.microsoft.com/office/powerpoint/2010/main" val="394473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政治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せいじ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54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編集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へんしゅう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37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朝刊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ちょうかん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333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42088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絶句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76470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ぜっく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64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252536" y="930945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2536" y="404664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ゆめ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久しぶり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640" y="1222793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4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心情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33265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しんじょう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3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126</Words>
  <Application>Microsoft Office PowerPoint</Application>
  <PresentationFormat>画面に合わせる (4:3)</PresentationFormat>
  <Paragraphs>107</Paragraphs>
  <Slides>53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53</vt:i4>
      </vt:variant>
    </vt:vector>
  </HeadingPairs>
  <TitlesOfParts>
    <vt:vector size="59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確か</vt:lpstr>
      <vt:lpstr>一個</vt:lpstr>
      <vt:lpstr>四つ</vt:lpstr>
      <vt:lpstr>複数</vt:lpstr>
      <vt:lpstr>名字</vt:lpstr>
      <vt:lpstr>絶句</vt:lpstr>
      <vt:lpstr>夢</vt:lpstr>
      <vt:lpstr>久しぶり</vt:lpstr>
      <vt:lpstr>心情</vt:lpstr>
      <vt:lpstr>印象</vt:lpstr>
      <vt:lpstr>応じる</vt:lpstr>
      <vt:lpstr>資料</vt:lpstr>
      <vt:lpstr>調査</vt:lpstr>
      <vt:lpstr>情報</vt:lpstr>
      <vt:lpstr>得る</vt:lpstr>
      <vt:lpstr>際</vt:lpstr>
      <vt:lpstr>質問</vt:lpstr>
      <vt:lpstr>移る</vt:lpstr>
      <vt:lpstr>総合</vt:lpstr>
      <vt:lpstr>内容</vt:lpstr>
      <vt:lpstr>危険</vt:lpstr>
      <vt:lpstr>所属</vt:lpstr>
      <vt:lpstr>飛行士</vt:lpstr>
      <vt:lpstr>混じる</vt:lpstr>
      <vt:lpstr>災害</vt:lpstr>
      <vt:lpstr>原因</vt:lpstr>
      <vt:lpstr>興味</vt:lpstr>
      <vt:lpstr>過激</vt:lpstr>
      <vt:lpstr>危険性</vt:lpstr>
      <vt:lpstr>構成</vt:lpstr>
      <vt:lpstr>意識</vt:lpstr>
      <vt:lpstr>清潔</vt:lpstr>
      <vt:lpstr>対比</vt:lpstr>
      <vt:lpstr>大河</vt:lpstr>
      <vt:lpstr>精神</vt:lpstr>
      <vt:lpstr>出版</vt:lpstr>
      <vt:lpstr>勢い</vt:lpstr>
      <vt:lpstr>紀行文</vt:lpstr>
      <vt:lpstr>歴史</vt:lpstr>
      <vt:lpstr>喜ぶ</vt:lpstr>
      <vt:lpstr>賛成</vt:lpstr>
      <vt:lpstr>職場</vt:lpstr>
      <vt:lpstr>任せる</vt:lpstr>
      <vt:lpstr>仮定</vt:lpstr>
      <vt:lpstr>断定</vt:lpstr>
      <vt:lpstr>断定</vt:lpstr>
      <vt:lpstr>測る</vt:lpstr>
      <vt:lpstr>常</vt:lpstr>
      <vt:lpstr>平均</vt:lpstr>
      <vt:lpstr>事故</vt:lpstr>
      <vt:lpstr>政治</vt:lpstr>
      <vt:lpstr>編集</vt:lpstr>
      <vt:lpstr>朝刊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139</cp:revision>
  <dcterms:created xsi:type="dcterms:W3CDTF">2010-04-03T11:08:52Z</dcterms:created>
  <dcterms:modified xsi:type="dcterms:W3CDTF">2023-12-28T06:17:20Z</dcterms:modified>
</cp:coreProperties>
</file>