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416" r:id="rId2"/>
    <p:sldId id="264" r:id="rId3"/>
    <p:sldId id="670" r:id="rId4"/>
    <p:sldId id="671" r:id="rId5"/>
    <p:sldId id="617" r:id="rId6"/>
    <p:sldId id="672" r:id="rId7"/>
    <p:sldId id="673" r:id="rId8"/>
    <p:sldId id="591" r:id="rId9"/>
    <p:sldId id="399" r:id="rId10"/>
    <p:sldId id="418" r:id="rId11"/>
    <p:sldId id="419" r:id="rId12"/>
    <p:sldId id="261" r:id="rId13"/>
    <p:sldId id="675" r:id="rId14"/>
    <p:sldId id="267" r:id="rId15"/>
    <p:sldId id="598" r:id="rId16"/>
    <p:sldId id="599" r:id="rId17"/>
    <p:sldId id="618" r:id="rId18"/>
    <p:sldId id="674" r:id="rId19"/>
    <p:sldId id="401" r:id="rId20"/>
    <p:sldId id="604" r:id="rId21"/>
    <p:sldId id="606" r:id="rId22"/>
    <p:sldId id="605" r:id="rId23"/>
    <p:sldId id="609" r:id="rId24"/>
    <p:sldId id="608" r:id="rId25"/>
    <p:sldId id="607" r:id="rId26"/>
    <p:sldId id="610" r:id="rId27"/>
    <p:sldId id="611" r:id="rId28"/>
    <p:sldId id="613" r:id="rId29"/>
    <p:sldId id="420" r:id="rId30"/>
    <p:sldId id="422" r:id="rId31"/>
    <p:sldId id="620" r:id="rId32"/>
    <p:sldId id="621" r:id="rId33"/>
    <p:sldId id="656" r:id="rId34"/>
    <p:sldId id="622" r:id="rId35"/>
    <p:sldId id="623" r:id="rId36"/>
    <p:sldId id="658" r:id="rId37"/>
    <p:sldId id="659" r:id="rId38"/>
    <p:sldId id="660" r:id="rId39"/>
    <p:sldId id="627" r:id="rId40"/>
    <p:sldId id="657" r:id="rId41"/>
    <p:sldId id="661" r:id="rId42"/>
    <p:sldId id="662" r:id="rId43"/>
    <p:sldId id="663" r:id="rId44"/>
    <p:sldId id="664" r:id="rId45"/>
    <p:sldId id="665" r:id="rId46"/>
    <p:sldId id="666" r:id="rId47"/>
    <p:sldId id="626" r:id="rId48"/>
    <p:sldId id="628" r:id="rId49"/>
    <p:sldId id="629" r:id="rId50"/>
    <p:sldId id="676" r:id="rId51"/>
    <p:sldId id="631" r:id="rId52"/>
    <p:sldId id="677" r:id="rId53"/>
    <p:sldId id="678" r:id="rId54"/>
    <p:sldId id="679" r:id="rId55"/>
    <p:sldId id="686" r:id="rId56"/>
    <p:sldId id="680" r:id="rId57"/>
    <p:sldId id="681" r:id="rId58"/>
    <p:sldId id="682" r:id="rId59"/>
    <p:sldId id="683" r:id="rId60"/>
    <p:sldId id="684" r:id="rId61"/>
    <p:sldId id="685" r:id="rId62"/>
    <p:sldId id="687" r:id="rId63"/>
    <p:sldId id="688" r:id="rId64"/>
    <p:sldId id="689" r:id="rId65"/>
    <p:sldId id="690" r:id="rId66"/>
    <p:sldId id="691" r:id="rId67"/>
    <p:sldId id="692" r:id="rId68"/>
    <p:sldId id="693" r:id="rId69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登場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764704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とうじょう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暑い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756592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行う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540568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おこな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農家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47200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のうか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08520" y="1340768"/>
            <a:ext cx="9145016" cy="5940425"/>
          </a:xfrm>
        </p:spPr>
        <p:txBody>
          <a:bodyPr/>
          <a:lstStyle/>
          <a:p>
            <a:r>
              <a:rPr lang="ja-JP" altLang="en-US" sz="138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一生けん命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540568" y="1844824"/>
            <a:ext cx="9793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72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いっしょう　　めい</a:t>
            </a:r>
            <a:endParaRPr kumimoji="1" lang="ja-JP" altLang="en-US" sz="72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11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写しん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44824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太陽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たいよう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合そう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26876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がっ</a:t>
            </a: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通う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助ける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落ちる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こうどう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進める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32626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負ける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区切り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化ける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6871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てつ</a:t>
            </a: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真ん中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なか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円い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まる</a:t>
            </a: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2521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きゃく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着る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45486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9168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かなもの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入院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999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にゅういん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3536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受け取る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12687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　　　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消ぼう車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　　　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荷物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1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にもつ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真っ赤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758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真面目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7399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じ　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641" y="1679714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真っ青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さお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陽光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7086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332656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通学路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つうがくろ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返事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遊ぶ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開く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2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ぜんたい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明らか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6198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始める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5722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ぜんりょく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かかり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世話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145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申す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620688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苦手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にがて</a:t>
            </a:r>
          </a:p>
        </p:txBody>
      </p:sp>
    </p:spTree>
    <p:extLst>
      <p:ext uri="{BB962C8B-B14F-4D97-AF65-F5344CB8AC3E}">
        <p14:creationId xmlns:p14="http://schemas.microsoft.com/office/powerpoint/2010/main" val="29708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かぞく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文章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ぶんしょう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50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校歌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75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こうか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690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さっきょく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10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曲がる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88840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8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黒板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こくばん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52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1998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さくひん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15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55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さら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34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くうはく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500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理由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5599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りゆう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9500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はっぴょう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4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8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14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寒い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さむ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3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0102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相当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そうとう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260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死ぬ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49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139246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きみ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02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2396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安心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537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あんしん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170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3924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急に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9269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628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552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2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6512" y="1700808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9512" y="404664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集める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44624" y="404664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次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296441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163</Words>
  <Application>Microsoft Office PowerPoint</Application>
  <PresentationFormat>画面に合わせる (4:3)</PresentationFormat>
  <Paragraphs>137</Paragraphs>
  <Slides>68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68</vt:i4>
      </vt:variant>
    </vt:vector>
  </HeadingPairs>
  <TitlesOfParts>
    <vt:vector size="74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登場</vt:lpstr>
      <vt:lpstr>行動</vt:lpstr>
      <vt:lpstr>金物</vt:lpstr>
      <vt:lpstr>血</vt:lpstr>
      <vt:lpstr>申す</vt:lpstr>
      <vt:lpstr>理由</vt:lpstr>
      <vt:lpstr>詩</vt:lpstr>
      <vt:lpstr>集める</vt:lpstr>
      <vt:lpstr>次</vt:lpstr>
      <vt:lpstr>暑い</vt:lpstr>
      <vt:lpstr>行う</vt:lpstr>
      <vt:lpstr>農家</vt:lpstr>
      <vt:lpstr>一生けん命</vt:lpstr>
      <vt:lpstr>写しん</vt:lpstr>
      <vt:lpstr>太陽</vt:lpstr>
      <vt:lpstr>合そう</vt:lpstr>
      <vt:lpstr>通う</vt:lpstr>
      <vt:lpstr>助ける</vt:lpstr>
      <vt:lpstr>落ちる</vt:lpstr>
      <vt:lpstr>進める</vt:lpstr>
      <vt:lpstr>負ける</vt:lpstr>
      <vt:lpstr>区切り</vt:lpstr>
      <vt:lpstr>化ける</vt:lpstr>
      <vt:lpstr>鉄</vt:lpstr>
      <vt:lpstr>真ん中</vt:lpstr>
      <vt:lpstr>円い</vt:lpstr>
      <vt:lpstr>客</vt:lpstr>
      <vt:lpstr>着る</vt:lpstr>
      <vt:lpstr>送る</vt:lpstr>
      <vt:lpstr>入院</vt:lpstr>
      <vt:lpstr>楽</vt:lpstr>
      <vt:lpstr>皮</vt:lpstr>
      <vt:lpstr>受け取る</vt:lpstr>
      <vt:lpstr>消ぼう車</vt:lpstr>
      <vt:lpstr>荷物</vt:lpstr>
      <vt:lpstr>真っ赤</vt:lpstr>
      <vt:lpstr>真面目</vt:lpstr>
      <vt:lpstr>真っ青</vt:lpstr>
      <vt:lpstr>陽光</vt:lpstr>
      <vt:lpstr>通学路</vt:lpstr>
      <vt:lpstr>返事</vt:lpstr>
      <vt:lpstr>遊ぶ</vt:lpstr>
      <vt:lpstr>開く</vt:lpstr>
      <vt:lpstr>全体</vt:lpstr>
      <vt:lpstr>明らか</vt:lpstr>
      <vt:lpstr>始める</vt:lpstr>
      <vt:lpstr>全力</vt:lpstr>
      <vt:lpstr>係</vt:lpstr>
      <vt:lpstr>世話</vt:lpstr>
      <vt:lpstr>苦手</vt:lpstr>
      <vt:lpstr>家族</vt:lpstr>
      <vt:lpstr>文章</vt:lpstr>
      <vt:lpstr>校歌</vt:lpstr>
      <vt:lpstr>作曲</vt:lpstr>
      <vt:lpstr>曲がる</vt:lpstr>
      <vt:lpstr>黒板</vt:lpstr>
      <vt:lpstr>作品</vt:lpstr>
      <vt:lpstr>皿</vt:lpstr>
      <vt:lpstr>空白</vt:lpstr>
      <vt:lpstr>発表</vt:lpstr>
      <vt:lpstr>島</vt:lpstr>
      <vt:lpstr>寒い</vt:lpstr>
      <vt:lpstr>相当</vt:lpstr>
      <vt:lpstr>死ぬ</vt:lpstr>
      <vt:lpstr>君</vt:lpstr>
      <vt:lpstr>安心</vt:lpstr>
      <vt:lpstr>急に</vt:lpstr>
      <vt:lpstr>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117</cp:revision>
  <dcterms:created xsi:type="dcterms:W3CDTF">2010-04-03T11:08:52Z</dcterms:created>
  <dcterms:modified xsi:type="dcterms:W3CDTF">2023-12-27T04:43:44Z</dcterms:modified>
</cp:coreProperties>
</file>