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416" r:id="rId2"/>
    <p:sldId id="264" r:id="rId3"/>
    <p:sldId id="259" r:id="rId4"/>
    <p:sldId id="617" r:id="rId5"/>
    <p:sldId id="591" r:id="rId6"/>
    <p:sldId id="399" r:id="rId7"/>
    <p:sldId id="418" r:id="rId8"/>
    <p:sldId id="419" r:id="rId9"/>
    <p:sldId id="261" r:id="rId10"/>
    <p:sldId id="592" r:id="rId11"/>
    <p:sldId id="267" r:id="rId12"/>
    <p:sldId id="598" r:id="rId13"/>
    <p:sldId id="599" r:id="rId14"/>
    <p:sldId id="618" r:id="rId15"/>
    <p:sldId id="600" r:id="rId16"/>
    <p:sldId id="601" r:id="rId17"/>
    <p:sldId id="619" r:id="rId18"/>
    <p:sldId id="401" r:id="rId19"/>
    <p:sldId id="604" r:id="rId20"/>
    <p:sldId id="606" r:id="rId21"/>
    <p:sldId id="605" r:id="rId22"/>
    <p:sldId id="609" r:id="rId23"/>
    <p:sldId id="608" r:id="rId24"/>
    <p:sldId id="607" r:id="rId25"/>
    <p:sldId id="610" r:id="rId26"/>
    <p:sldId id="611" r:id="rId27"/>
    <p:sldId id="613" r:id="rId28"/>
    <p:sldId id="420" r:id="rId29"/>
    <p:sldId id="422" r:id="rId30"/>
    <p:sldId id="620" r:id="rId31"/>
    <p:sldId id="621" r:id="rId32"/>
    <p:sldId id="656" r:id="rId33"/>
    <p:sldId id="622" r:id="rId34"/>
    <p:sldId id="623" r:id="rId35"/>
    <p:sldId id="624" r:id="rId36"/>
    <p:sldId id="625" r:id="rId37"/>
    <p:sldId id="627" r:id="rId38"/>
    <p:sldId id="657" r:id="rId39"/>
    <p:sldId id="626" r:id="rId40"/>
    <p:sldId id="628" r:id="rId41"/>
    <p:sldId id="629" r:id="rId42"/>
    <p:sldId id="630" r:id="rId43"/>
    <p:sldId id="631" r:id="rId44"/>
    <p:sldId id="635" r:id="rId45"/>
    <p:sldId id="632" r:id="rId46"/>
    <p:sldId id="633" r:id="rId47"/>
    <p:sldId id="634" r:id="rId48"/>
    <p:sldId id="636" r:id="rId49"/>
    <p:sldId id="637" r:id="rId50"/>
    <p:sldId id="638" r:id="rId51"/>
    <p:sldId id="639" r:id="rId52"/>
    <p:sldId id="640" r:id="rId53"/>
    <p:sldId id="641" r:id="rId54"/>
    <p:sldId id="642" r:id="rId55"/>
    <p:sldId id="643" r:id="rId56"/>
    <p:sldId id="644" r:id="rId57"/>
    <p:sldId id="645" r:id="rId58"/>
    <p:sldId id="646" r:id="rId59"/>
    <p:sldId id="647" r:id="rId60"/>
    <p:sldId id="648" r:id="rId61"/>
    <p:sldId id="649" r:id="rId62"/>
    <p:sldId id="650" r:id="rId63"/>
    <p:sldId id="651" r:id="rId64"/>
    <p:sldId id="652" r:id="rId65"/>
    <p:sldId id="653" r:id="rId66"/>
    <p:sldId id="654" r:id="rId67"/>
    <p:sldId id="655" r:id="rId68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2023/12/26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0" y="800943"/>
            <a:ext cx="903649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今</a:t>
            </a:r>
            <a:endParaRPr lang="ja-JP" altLang="en-US" sz="496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11663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324544" y="1772816"/>
            <a:ext cx="9361040" cy="401845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組む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96752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717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79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77688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じぶん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26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心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54868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こころ</a:t>
            </a: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教える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414300" y="529184"/>
            <a:ext cx="9972600" cy="6297612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どうぶつ園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491880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えん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683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知る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548680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487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からだ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34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長い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764704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なが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草原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そうげん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会社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332656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かいしゃ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森林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5496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しんりん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916832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下げる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916832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同じ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合う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44624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大すき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84784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だい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楽しい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628800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たの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413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雪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320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21188"/>
            <a:ext cx="9144000" cy="4450506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顔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3345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5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食べる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</a:t>
            </a: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0" y="729749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見学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198517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けんがく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5255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いっしょう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歩く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16632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少し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16632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952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今日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26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走る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784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412776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止まる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68950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</a:p>
        </p:txBody>
      </p:sp>
    </p:spTree>
    <p:extLst>
      <p:ext uri="{BB962C8B-B14F-4D97-AF65-F5344CB8AC3E}">
        <p14:creationId xmlns:p14="http://schemas.microsoft.com/office/powerpoint/2010/main" val="264610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食う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764704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111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おとうと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84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妹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いもうと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8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足りる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84784" y="9055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210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親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59532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絵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20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広げる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44824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726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84881" y="2394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ず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226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生活科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せいかつか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815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505056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みの回り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547664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724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高さ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764704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178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黄色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17694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きいろ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020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外国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4462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がいこく</a:t>
            </a:r>
          </a:p>
        </p:txBody>
      </p:sp>
    </p:spTree>
    <p:extLst>
      <p:ext uri="{BB962C8B-B14F-4D97-AF65-F5344CB8AC3E}">
        <p14:creationId xmlns:p14="http://schemas.microsoft.com/office/powerpoint/2010/main" val="247378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地名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ちめい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102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名前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なまえ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663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4564" y="512240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親しい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804192" y="512240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小川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2990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おがわ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577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95536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ひとり</a:t>
            </a:r>
          </a:p>
        </p:txBody>
      </p:sp>
    </p:spTree>
    <p:extLst>
      <p:ext uri="{BB962C8B-B14F-4D97-AF65-F5344CB8AC3E}">
        <p14:creationId xmlns:p14="http://schemas.microsoft.com/office/powerpoint/2010/main" val="389487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二人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3528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ふたり</a:t>
            </a:r>
          </a:p>
        </p:txBody>
      </p:sp>
    </p:spTree>
    <p:extLst>
      <p:ext uri="{BB962C8B-B14F-4D97-AF65-F5344CB8AC3E}">
        <p14:creationId xmlns:p14="http://schemas.microsoft.com/office/powerpoint/2010/main" val="284949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19186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310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野原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のはら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383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方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0563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373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8409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あたま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947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答える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35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本当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ほんとう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991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見下ろす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052736" y="119675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790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296441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395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399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湯気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852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ゆげ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41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空気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4755" y="17160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くうき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997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風せん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44824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482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元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711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場めん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44824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ば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会う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532607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002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思う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532607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388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1635190"/>
            <a:ext cx="11041682" cy="4090466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休日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331640" y="548680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きゅうじつ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明るい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548680" y="1052736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ひとり言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987824" y="112154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</TotalTime>
  <Words>154</Words>
  <Application>Microsoft Office PowerPoint</Application>
  <PresentationFormat>画面に合わせる (4:3)</PresentationFormat>
  <Paragraphs>135</Paragraphs>
  <Slides>67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67</vt:i4>
      </vt:variant>
    </vt:vector>
  </HeadingPairs>
  <TitlesOfParts>
    <vt:vector size="73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今</vt:lpstr>
      <vt:lpstr>会社</vt:lpstr>
      <vt:lpstr>見学</vt:lpstr>
      <vt:lpstr>親</vt:lpstr>
      <vt:lpstr>親しい</vt:lpstr>
      <vt:lpstr>友</vt:lpstr>
      <vt:lpstr>休日</vt:lpstr>
      <vt:lpstr>明るい</vt:lpstr>
      <vt:lpstr>ひとり言</vt:lpstr>
      <vt:lpstr>組む</vt:lpstr>
      <vt:lpstr>家</vt:lpstr>
      <vt:lpstr>自分</vt:lpstr>
      <vt:lpstr>心</vt:lpstr>
      <vt:lpstr>教える</vt:lpstr>
      <vt:lpstr>どうぶつ園</vt:lpstr>
      <vt:lpstr>知る</vt:lpstr>
      <vt:lpstr>体</vt:lpstr>
      <vt:lpstr>長い</vt:lpstr>
      <vt:lpstr>草原</vt:lpstr>
      <vt:lpstr>森林</vt:lpstr>
      <vt:lpstr>下げる</vt:lpstr>
      <vt:lpstr>肉</vt:lpstr>
      <vt:lpstr>同じ</vt:lpstr>
      <vt:lpstr>合う</vt:lpstr>
      <vt:lpstr>大すき</vt:lpstr>
      <vt:lpstr>楽しい</vt:lpstr>
      <vt:lpstr>雪</vt:lpstr>
      <vt:lpstr>顔</vt:lpstr>
      <vt:lpstr>食べる</vt:lpstr>
      <vt:lpstr>一生</vt:lpstr>
      <vt:lpstr>歩く</vt:lpstr>
      <vt:lpstr>少し</vt:lpstr>
      <vt:lpstr>今日</vt:lpstr>
      <vt:lpstr>走る</vt:lpstr>
      <vt:lpstr>止まる</vt:lpstr>
      <vt:lpstr>食う</vt:lpstr>
      <vt:lpstr>弟</vt:lpstr>
      <vt:lpstr>妹</vt:lpstr>
      <vt:lpstr>足りる</vt:lpstr>
      <vt:lpstr>絵</vt:lpstr>
      <vt:lpstr>広げる</vt:lpstr>
      <vt:lpstr>図</vt:lpstr>
      <vt:lpstr>生活科</vt:lpstr>
      <vt:lpstr>みの回り</vt:lpstr>
      <vt:lpstr>高さ</vt:lpstr>
      <vt:lpstr>黄色</vt:lpstr>
      <vt:lpstr>外国</vt:lpstr>
      <vt:lpstr>地名</vt:lpstr>
      <vt:lpstr>名前</vt:lpstr>
      <vt:lpstr>小川</vt:lpstr>
      <vt:lpstr>一人</vt:lpstr>
      <vt:lpstr>二人</vt:lpstr>
      <vt:lpstr>大人</vt:lpstr>
      <vt:lpstr>野原</vt:lpstr>
      <vt:lpstr>方</vt:lpstr>
      <vt:lpstr>頭</vt:lpstr>
      <vt:lpstr>答える</vt:lpstr>
      <vt:lpstr>本当</vt:lpstr>
      <vt:lpstr>見下ろす</vt:lpstr>
      <vt:lpstr>間</vt:lpstr>
      <vt:lpstr>湯気</vt:lpstr>
      <vt:lpstr>空気</vt:lpstr>
      <vt:lpstr>風せん</vt:lpstr>
      <vt:lpstr>元</vt:lpstr>
      <vt:lpstr>場めん</vt:lpstr>
      <vt:lpstr>会う</vt:lpstr>
      <vt:lpstr>思う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95</cp:revision>
  <dcterms:created xsi:type="dcterms:W3CDTF">2010-04-03T11:08:52Z</dcterms:created>
  <dcterms:modified xsi:type="dcterms:W3CDTF">2023-12-26T06:44:01Z</dcterms:modified>
</cp:coreProperties>
</file>