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6" r:id="rId2"/>
    <p:sldId id="264" r:id="rId3"/>
    <p:sldId id="259" r:id="rId4"/>
    <p:sldId id="617" r:id="rId5"/>
    <p:sldId id="591" r:id="rId6"/>
    <p:sldId id="399" r:id="rId7"/>
    <p:sldId id="418" r:id="rId8"/>
    <p:sldId id="419" r:id="rId9"/>
    <p:sldId id="261" r:id="rId10"/>
    <p:sldId id="592" r:id="rId11"/>
    <p:sldId id="267" r:id="rId12"/>
    <p:sldId id="598" r:id="rId13"/>
    <p:sldId id="599" r:id="rId14"/>
    <p:sldId id="618" r:id="rId15"/>
    <p:sldId id="600" r:id="rId16"/>
    <p:sldId id="601" r:id="rId17"/>
    <p:sldId id="619" r:id="rId18"/>
    <p:sldId id="401" r:id="rId19"/>
    <p:sldId id="604" r:id="rId20"/>
    <p:sldId id="605" r:id="rId21"/>
    <p:sldId id="606" r:id="rId22"/>
    <p:sldId id="607" r:id="rId23"/>
    <p:sldId id="608" r:id="rId24"/>
    <p:sldId id="609" r:id="rId25"/>
    <p:sldId id="610" r:id="rId26"/>
    <p:sldId id="611" r:id="rId27"/>
    <p:sldId id="613" r:id="rId28"/>
    <p:sldId id="420" r:id="rId29"/>
    <p:sldId id="422" r:id="rId30"/>
    <p:sldId id="620" r:id="rId31"/>
    <p:sldId id="621" r:id="rId32"/>
    <p:sldId id="622" r:id="rId33"/>
    <p:sldId id="623" r:id="rId34"/>
    <p:sldId id="624" r:id="rId35"/>
    <p:sldId id="625" r:id="rId36"/>
    <p:sldId id="626" r:id="rId37"/>
    <p:sldId id="627" r:id="rId38"/>
    <p:sldId id="628" r:id="rId39"/>
    <p:sldId id="629" r:id="rId40"/>
    <p:sldId id="630" r:id="rId41"/>
    <p:sldId id="631" r:id="rId42"/>
    <p:sldId id="635" r:id="rId43"/>
    <p:sldId id="632" r:id="rId44"/>
    <p:sldId id="633" r:id="rId45"/>
    <p:sldId id="634" r:id="rId46"/>
    <p:sldId id="636" r:id="rId47"/>
    <p:sldId id="637" r:id="rId48"/>
    <p:sldId id="638" r:id="rId49"/>
    <p:sldId id="639" r:id="rId50"/>
    <p:sldId id="640" r:id="rId51"/>
    <p:sldId id="641" r:id="rId52"/>
    <p:sldId id="642" r:id="rId53"/>
    <p:sldId id="643" r:id="rId54"/>
    <p:sldId id="644" r:id="rId55"/>
    <p:sldId id="645" r:id="rId56"/>
    <p:sldId id="646" r:id="rId57"/>
    <p:sldId id="647" r:id="rId58"/>
    <p:sldId id="648" r:id="rId59"/>
    <p:sldId id="649" r:id="rId60"/>
    <p:sldId id="650" r:id="rId61"/>
    <p:sldId id="651" r:id="rId62"/>
    <p:sldId id="652" r:id="rId63"/>
    <p:sldId id="653" r:id="rId64"/>
    <p:sldId id="654" r:id="rId65"/>
    <p:sldId id="655" r:id="rId66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0" y="800943"/>
            <a:ext cx="903649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風</a:t>
            </a:r>
            <a:endParaRPr lang="ja-JP" altLang="en-US" sz="49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11663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かぜ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324544" y="1772816"/>
            <a:ext cx="9361040" cy="401845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92571" y="4462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717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花だん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7271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こん虫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123728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一日中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5486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いちにちじゅう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空ける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日光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にっこう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683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上下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じょうげ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87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上る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548680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のぼ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4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4664" y="19943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分ける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628800" y="5486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80528" y="476672"/>
            <a:ext cx="9540552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元気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89448" y="405110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げんき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916832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記ろく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書く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2656" y="-3502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書き方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　　　かた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作る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点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画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画数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2626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かくすう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450506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読書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45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どくしょ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聞く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0" y="729749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読む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0648" y="33265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何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5255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なに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考える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585937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かんが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夜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26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45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あいだ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8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412776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数える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68950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かぞ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610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多い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764704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111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少ない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1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84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わた毛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843808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0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当たる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4482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72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言う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0648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時間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4881" y="2394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じかん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226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生活科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せいかつか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815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505056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みの回り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47664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724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高さ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764704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178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黄色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7694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きいろ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020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外国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4462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がいこく</a:t>
            </a:r>
          </a:p>
        </p:txBody>
      </p:sp>
    </p:spTree>
    <p:extLst>
      <p:ext uri="{BB962C8B-B14F-4D97-AF65-F5344CB8AC3E}">
        <p14:creationId xmlns:p14="http://schemas.microsoft.com/office/powerpoint/2010/main" val="247378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地名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ちめい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102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名前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なまえ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663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小川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2990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おがわ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577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95536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ひとり</a:t>
            </a:r>
          </a:p>
        </p:txBody>
      </p:sp>
    </p:spTree>
    <p:extLst>
      <p:ext uri="{BB962C8B-B14F-4D97-AF65-F5344CB8AC3E}">
        <p14:creationId xmlns:p14="http://schemas.microsoft.com/office/powerpoint/2010/main" val="389487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512240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木かげ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44624" y="512240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二人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3528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ふたり</a:t>
            </a:r>
          </a:p>
        </p:txBody>
      </p:sp>
    </p:spTree>
    <p:extLst>
      <p:ext uri="{BB962C8B-B14F-4D97-AF65-F5344CB8AC3E}">
        <p14:creationId xmlns:p14="http://schemas.microsoft.com/office/powerpoint/2010/main" val="284949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19186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310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野原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のはら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383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方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0563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373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409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あたま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947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答える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35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本当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ほんとう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991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見下ろす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11967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790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395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399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湯気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41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光る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296441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空気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4755" y="17160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くうき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997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風せん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44824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482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元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711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場めん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44824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ば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会う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532607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002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思う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532607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388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1635190"/>
            <a:ext cx="11041682" cy="4090466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915816" y="476672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はなし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音読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149896" y="260648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おん　どく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丸い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340768" y="37619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147</Words>
  <Application>Microsoft Office PowerPoint</Application>
  <PresentationFormat>画面に合わせる (4:3)</PresentationFormat>
  <Paragraphs>130</Paragraphs>
  <Slides>65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65</vt:i4>
      </vt:variant>
    </vt:vector>
  </HeadingPairs>
  <TitlesOfParts>
    <vt:vector size="70" baseType="lpstr">
      <vt:lpstr>UD デジタル 教科書体 N-B</vt:lpstr>
      <vt:lpstr>UD デジタル 教科書体 NK-R</vt:lpstr>
      <vt:lpstr>Arial</vt:lpstr>
      <vt:lpstr>Calibri</vt:lpstr>
      <vt:lpstr>Office テーマ</vt:lpstr>
      <vt:lpstr>風</vt:lpstr>
      <vt:lpstr>元気</vt:lpstr>
      <vt:lpstr>読む</vt:lpstr>
      <vt:lpstr>言う</vt:lpstr>
      <vt:lpstr>木かげ</vt:lpstr>
      <vt:lpstr>光る</vt:lpstr>
      <vt:lpstr>お話</vt:lpstr>
      <vt:lpstr>音読</vt:lpstr>
      <vt:lpstr>丸い</vt:lpstr>
      <vt:lpstr>声</vt:lpstr>
      <vt:lpstr>花だん</vt:lpstr>
      <vt:lpstr>こん虫</vt:lpstr>
      <vt:lpstr>一日中</vt:lpstr>
      <vt:lpstr>空ける</vt:lpstr>
      <vt:lpstr>日光</vt:lpstr>
      <vt:lpstr>上下</vt:lpstr>
      <vt:lpstr>上る</vt:lpstr>
      <vt:lpstr>行く</vt:lpstr>
      <vt:lpstr>分ける</vt:lpstr>
      <vt:lpstr>記ろく</vt:lpstr>
      <vt:lpstr>書く</vt:lpstr>
      <vt:lpstr>書き方</vt:lpstr>
      <vt:lpstr>作る</vt:lpstr>
      <vt:lpstr>点</vt:lpstr>
      <vt:lpstr>線</vt:lpstr>
      <vt:lpstr>画</vt:lpstr>
      <vt:lpstr>画数</vt:lpstr>
      <vt:lpstr>読書</vt:lpstr>
      <vt:lpstr>聞く</vt:lpstr>
      <vt:lpstr>何</vt:lpstr>
      <vt:lpstr>考える</vt:lpstr>
      <vt:lpstr>夜</vt:lpstr>
      <vt:lpstr>間</vt:lpstr>
      <vt:lpstr>数える</vt:lpstr>
      <vt:lpstr>多い</vt:lpstr>
      <vt:lpstr>少ない</vt:lpstr>
      <vt:lpstr>毛</vt:lpstr>
      <vt:lpstr>わた毛</vt:lpstr>
      <vt:lpstr>当たる</vt:lpstr>
      <vt:lpstr>時間</vt:lpstr>
      <vt:lpstr>生活科</vt:lpstr>
      <vt:lpstr>みの回り</vt:lpstr>
      <vt:lpstr>高さ</vt:lpstr>
      <vt:lpstr>黄色</vt:lpstr>
      <vt:lpstr>外国</vt:lpstr>
      <vt:lpstr>地名</vt:lpstr>
      <vt:lpstr>名前</vt:lpstr>
      <vt:lpstr>小川</vt:lpstr>
      <vt:lpstr>一人</vt:lpstr>
      <vt:lpstr>二人</vt:lpstr>
      <vt:lpstr>大人</vt:lpstr>
      <vt:lpstr>野原</vt:lpstr>
      <vt:lpstr>方</vt:lpstr>
      <vt:lpstr>頭</vt:lpstr>
      <vt:lpstr>答える</vt:lpstr>
      <vt:lpstr>本当</vt:lpstr>
      <vt:lpstr>見下ろす</vt:lpstr>
      <vt:lpstr>間</vt:lpstr>
      <vt:lpstr>湯気</vt:lpstr>
      <vt:lpstr>空気</vt:lpstr>
      <vt:lpstr>風せん</vt:lpstr>
      <vt:lpstr>元</vt:lpstr>
      <vt:lpstr>場めん</vt:lpstr>
      <vt:lpstr>会う</vt:lpstr>
      <vt:lpstr>思う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92</cp:revision>
  <dcterms:created xsi:type="dcterms:W3CDTF">2010-04-03T11:08:52Z</dcterms:created>
  <dcterms:modified xsi:type="dcterms:W3CDTF">2023-12-26T06:21:25Z</dcterms:modified>
</cp:coreProperties>
</file>