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7" r:id="rId3"/>
    <p:sldId id="316" r:id="rId4"/>
    <p:sldId id="297" r:id="rId5"/>
    <p:sldId id="321" r:id="rId6"/>
    <p:sldId id="306" r:id="rId7"/>
    <p:sldId id="322" r:id="rId8"/>
    <p:sldId id="323" r:id="rId9"/>
    <p:sldId id="324" r:id="rId10"/>
    <p:sldId id="312" r:id="rId11"/>
    <p:sldId id="326" r:id="rId12"/>
    <p:sldId id="284" r:id="rId13"/>
    <p:sldId id="327" r:id="rId14"/>
    <p:sldId id="325" r:id="rId15"/>
    <p:sldId id="328" r:id="rId16"/>
    <p:sldId id="330" r:id="rId17"/>
    <p:sldId id="331" r:id="rId18"/>
    <p:sldId id="332" r:id="rId19"/>
    <p:sldId id="333" r:id="rId20"/>
    <p:sldId id="335" r:id="rId21"/>
    <p:sldId id="334" r:id="rId2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BC02C0"/>
    <a:srgbClr val="B20C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163" y="2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097C31-6C3E-4CEC-81F7-F18B06E305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403266A-BCB3-456D-8D32-02C6917E2D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7313784-1619-42E1-BBC7-65799FE6F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7CA12B-13DD-477A-87C1-F4AA821E9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48DE8BB-C3A2-4921-9951-553FF5C54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713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CA4B67-38DF-4A10-8EFE-89E119601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DEEDDE6-6EAA-406B-B3EA-C0CA2786EF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3EC495-D110-4B06-90A9-B9A83A0D4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02B18B1-884B-46AE-A107-79F43563F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131800-D93C-4694-95AD-057A9BFC4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535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AA0BC7D-D586-4BD8-B206-D556AEE647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F84D695-552B-48FA-83CC-670A163E45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A4AA993-279B-420A-8AA4-E5ECCF4B8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1721B6-5EE0-443D-A465-44333A44F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854191-DB86-462E-BC79-0D465927E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0500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2F25F7-D1B4-4872-ABB7-E7EE5CE29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4F9E129-BA43-4ADC-AB25-7F3373A7CB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D43B06-AC85-4BF6-8C9D-92BA25F02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CD6E7A-877E-43A8-9C1B-E21C23B8F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3CD64EE-3915-4199-94C3-D6C1F48BD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071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7CAD98-01D1-40D6-8E02-B44D5B9D0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15470E-8C10-4950-B6DC-881594DBD1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D82092-6683-40B6-831E-CDBCD91E4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B38A723-0577-42C8-82E6-D43BC6E11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580C3F8-389B-41BF-8A59-B9F3721C2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8386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D96200-3FE0-407F-B17D-AE1AEFEB5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FF978BD-1E38-46C0-B60E-9FC4AE8457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FC868EE-3703-4FA4-8DE3-0778B212C4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21B9AAE-96C0-4B80-B99C-275B4F68E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AE55AAA-6DDA-4484-BCBA-2D417BC71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668CF37-2A04-4E64-93A9-78ABE4958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5397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03A5F9-13C9-4401-9490-27D2A17C0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E0E65E9-210D-4B15-97C3-34ACB7675F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DFFD9F0-A786-4803-8360-FAB6F8D842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D0F97A3-376B-4A8D-91CE-A7F5A15A6F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79282CD-4669-4F58-9605-855E4051A7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4245718-F0CD-4EB7-9218-2264B85D0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AE4E884-226E-48B3-A15D-A36B2E699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BF459A4-219A-4A2C-90FF-1AAECC2C1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745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5B49E8-3B31-4B58-9CF5-03294B9C5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D0159CA-597C-48B7-963B-4E3347841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BD504CB-26A6-4450-95E4-F74829AF9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6CE7FD2-5C69-483B-9BFE-2716AD3E7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887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2CDFC18-B29B-4E71-AD83-D6F8B0B7F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1616F58-CCBE-49CC-B95F-02E2C3170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F63B3C7-619F-40DB-B52E-A0F957B27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1174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97131C-4FF4-4E87-AAB1-76F74AC75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070F87D-3211-4BE3-A1CB-215B5236DA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C55F096-C73A-4966-AD64-CBD83EC84B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1F94D8B-39FD-4B94-ACAA-A86D201DD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A235CD6-6392-46C9-9215-FB4DC8F25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CB70E6E-F29F-4EA6-A120-CC5B81C64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549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58B174-99CD-4660-BE16-640FA4684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E5AF8A4-ED96-490C-A7B3-3D5C252CF3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1418593-8E38-4CD1-BF25-6970D57C22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C233651-5234-4FB6-AB11-AEC0EAF7E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3240335-AB54-472B-9F62-3490A6FE1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8C89957-13FA-459D-8241-7F6269363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093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C242AD0-B74B-46DD-8B57-654955CE2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C85EF88-0291-4053-947D-37E213336C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43CB58-FAA3-4094-9F06-11B1A56D76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3D01B-CF06-4884-B669-0FAF22CB2679}" type="datetimeFigureOut">
              <a:rPr kumimoji="1" lang="ja-JP" altLang="en-US" smtClean="0"/>
              <a:t>2020/12/30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DE1A26-BDB9-4B86-9FD4-4D7458FC83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FA1CEA0-4A3D-44B1-AC4D-0AC9A29AED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CDB68-9052-413B-9073-658EC918ED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6072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1A05CCC-3567-4479-9648-01FE2614979A}"/>
              </a:ext>
            </a:extLst>
          </p:cNvPr>
          <p:cNvSpPr txBox="1"/>
          <p:nvPr/>
        </p:nvSpPr>
        <p:spPr>
          <a:xfrm>
            <a:off x="0" y="134470"/>
            <a:ext cx="121919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１７．２つの量の比べ方や割合を使っ</a:t>
            </a:r>
            <a:endParaRPr kumimoji="1" lang="en-US" altLang="ja-JP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　　</a:t>
            </a:r>
            <a:r>
              <a:rPr kumimoji="1"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た問題について考えよう</a:t>
            </a: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142B467A-BD19-4788-92B6-A19FD43FE4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7674" y="2192150"/>
            <a:ext cx="3915335" cy="4078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6745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0" y="93517"/>
            <a:ext cx="1219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P155 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</a:t>
            </a:r>
            <a:endParaRPr lang="en-US" altLang="ja-JP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・定員が１２０人。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・１３２人乗っている。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・定員の何％？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3D4E95D-4414-4FCC-85EF-152FBF9B967C}"/>
              </a:ext>
            </a:extLst>
          </p:cNvPr>
          <p:cNvSpPr txBox="1"/>
          <p:nvPr/>
        </p:nvSpPr>
        <p:spPr>
          <a:xfrm>
            <a:off x="2775358" y="261050"/>
            <a:ext cx="410566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3A5E79B-B2FD-4459-96B7-A24B947ED1B8}"/>
              </a:ext>
            </a:extLst>
          </p:cNvPr>
          <p:cNvSpPr txBox="1"/>
          <p:nvPr/>
        </p:nvSpPr>
        <p:spPr>
          <a:xfrm>
            <a:off x="6346334" y="243711"/>
            <a:ext cx="396033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B9678F7-0336-4D1C-9763-85C544006BFC}"/>
              </a:ext>
            </a:extLst>
          </p:cNvPr>
          <p:cNvSpPr txBox="1"/>
          <p:nvPr/>
        </p:nvSpPr>
        <p:spPr>
          <a:xfrm>
            <a:off x="9993311" y="226372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B26D99E9-7DC1-4441-8E5B-12C6C416C888}"/>
              </a:ext>
            </a:extLst>
          </p:cNvPr>
          <p:cNvSpPr/>
          <p:nvPr/>
        </p:nvSpPr>
        <p:spPr>
          <a:xfrm>
            <a:off x="836335" y="4073487"/>
            <a:ext cx="6148125" cy="830998"/>
          </a:xfrm>
          <a:prstGeom prst="rect">
            <a:avLst/>
          </a:prstGeom>
          <a:solidFill>
            <a:srgbClr val="FFFF00"/>
          </a:solidFill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左中かっこ 42">
            <a:extLst>
              <a:ext uri="{FF2B5EF4-FFF2-40B4-BE49-F238E27FC236}">
                <a16:creationId xmlns:a16="http://schemas.microsoft.com/office/drawing/2014/main" id="{931C0874-5A3D-4202-9953-DCAFE62150F2}"/>
              </a:ext>
            </a:extLst>
          </p:cNvPr>
          <p:cNvSpPr/>
          <p:nvPr/>
        </p:nvSpPr>
        <p:spPr>
          <a:xfrm rot="16200000">
            <a:off x="3680210" y="2105830"/>
            <a:ext cx="486584" cy="6121916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E8D02FAE-F31E-477A-85B4-A5F718AA78FA}"/>
              </a:ext>
            </a:extLst>
          </p:cNvPr>
          <p:cNvSpPr/>
          <p:nvPr/>
        </p:nvSpPr>
        <p:spPr>
          <a:xfrm>
            <a:off x="6984462" y="4072114"/>
            <a:ext cx="2213163" cy="886590"/>
          </a:xfrm>
          <a:prstGeom prst="rect">
            <a:avLst/>
          </a:prstGeom>
          <a:solidFill>
            <a:srgbClr val="F309FF">
              <a:alpha val="0"/>
            </a:srgbClr>
          </a:solidFill>
          <a:ln w="60325">
            <a:solidFill>
              <a:srgbClr val="BC02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C5DA680C-7551-45E9-84E9-428258CE9BB8}"/>
              </a:ext>
            </a:extLst>
          </p:cNvPr>
          <p:cNvSpPr txBox="1"/>
          <p:nvPr/>
        </p:nvSpPr>
        <p:spPr>
          <a:xfrm>
            <a:off x="4621547" y="5753339"/>
            <a:ext cx="1467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□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6" name="左中かっこ 45">
            <a:extLst>
              <a:ext uri="{FF2B5EF4-FFF2-40B4-BE49-F238E27FC236}">
                <a16:creationId xmlns:a16="http://schemas.microsoft.com/office/drawing/2014/main" id="{44977803-A087-48D5-B2C2-FDFB945F5223}"/>
              </a:ext>
            </a:extLst>
          </p:cNvPr>
          <p:cNvSpPr/>
          <p:nvPr/>
        </p:nvSpPr>
        <p:spPr>
          <a:xfrm rot="16200000">
            <a:off x="4503487" y="1254263"/>
            <a:ext cx="1026986" cy="8361290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89B00517-8A81-4DFC-AA08-CA4288862FD5}"/>
              </a:ext>
            </a:extLst>
          </p:cNvPr>
          <p:cNvSpPr txBox="1"/>
          <p:nvPr/>
        </p:nvSpPr>
        <p:spPr>
          <a:xfrm>
            <a:off x="3668131" y="5434907"/>
            <a:ext cx="7187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2449F21B-FE77-4130-8C02-3D181C784829}"/>
              </a:ext>
            </a:extLst>
          </p:cNvPr>
          <p:cNvSpPr txBox="1"/>
          <p:nvPr/>
        </p:nvSpPr>
        <p:spPr>
          <a:xfrm>
            <a:off x="3577760" y="4073488"/>
            <a:ext cx="18971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定員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57FD067D-3ED7-40C0-9D3A-21EF75698069}"/>
              </a:ext>
            </a:extLst>
          </p:cNvPr>
          <p:cNvSpPr txBox="1"/>
          <p:nvPr/>
        </p:nvSpPr>
        <p:spPr>
          <a:xfrm>
            <a:off x="3575873" y="2804787"/>
            <a:ext cx="1222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120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1" name="左中かっこ 50">
            <a:extLst>
              <a:ext uri="{FF2B5EF4-FFF2-40B4-BE49-F238E27FC236}">
                <a16:creationId xmlns:a16="http://schemas.microsoft.com/office/drawing/2014/main" id="{FA1BA0C1-CF47-4064-8586-B180C0AB2C4E}"/>
              </a:ext>
            </a:extLst>
          </p:cNvPr>
          <p:cNvSpPr/>
          <p:nvPr/>
        </p:nvSpPr>
        <p:spPr>
          <a:xfrm rot="5400000">
            <a:off x="4490947" y="-634119"/>
            <a:ext cx="1097822" cy="8315535"/>
          </a:xfrm>
          <a:prstGeom prst="leftBrace">
            <a:avLst>
              <a:gd name="adj1" fmla="val 10497"/>
              <a:gd name="adj2" fmla="val 50695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左中かっこ 51">
            <a:extLst>
              <a:ext uri="{FF2B5EF4-FFF2-40B4-BE49-F238E27FC236}">
                <a16:creationId xmlns:a16="http://schemas.microsoft.com/office/drawing/2014/main" id="{6B96C3B2-F988-465A-9A1F-FCCBB970644C}"/>
              </a:ext>
            </a:extLst>
          </p:cNvPr>
          <p:cNvSpPr/>
          <p:nvPr/>
        </p:nvSpPr>
        <p:spPr>
          <a:xfrm rot="5400000">
            <a:off x="3717435" y="841476"/>
            <a:ext cx="431678" cy="6102375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A5159905-9360-41AD-8842-BE073D7B918D}"/>
              </a:ext>
            </a:extLst>
          </p:cNvPr>
          <p:cNvSpPr txBox="1"/>
          <p:nvPr/>
        </p:nvSpPr>
        <p:spPr>
          <a:xfrm>
            <a:off x="4386926" y="2143740"/>
            <a:ext cx="1467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132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2449F21B-FE77-4130-8C02-3D181C784829}"/>
              </a:ext>
            </a:extLst>
          </p:cNvPr>
          <p:cNvSpPr txBox="1"/>
          <p:nvPr/>
        </p:nvSpPr>
        <p:spPr>
          <a:xfrm>
            <a:off x="7030211" y="4070276"/>
            <a:ext cx="22131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立つ人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1D1E42C4-8C79-4A07-9E20-2D2713114FA9}"/>
              </a:ext>
            </a:extLst>
          </p:cNvPr>
          <p:cNvSpPr/>
          <p:nvPr/>
        </p:nvSpPr>
        <p:spPr>
          <a:xfrm>
            <a:off x="1656803" y="193643"/>
            <a:ext cx="860612" cy="86957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3500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1.48148E-6 L 0.36224 0.08102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12" y="40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3.33333E-6 L 0.07526 0.1798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63" y="8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7 L -0.11524 0.27685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68" y="138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/>
      <p:bldP spid="42" grpId="0" animBg="1"/>
      <p:bldP spid="43" grpId="0" animBg="1"/>
      <p:bldP spid="44" grpId="0" animBg="1"/>
      <p:bldP spid="45" grpId="0"/>
      <p:bldP spid="46" grpId="0" animBg="1"/>
      <p:bldP spid="47" grpId="0"/>
      <p:bldP spid="48" grpId="0"/>
      <p:bldP spid="49" grpId="0"/>
      <p:bldP spid="51" grpId="0" animBg="1"/>
      <p:bldP spid="52" grpId="0" animBg="1"/>
      <p:bldP spid="53" grpId="0"/>
      <p:bldP spid="5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0" y="32087"/>
            <a:ext cx="1219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P155 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</a:t>
            </a:r>
            <a:endParaRPr lang="en-US" altLang="ja-JP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・定員が１２０人。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・１３２人乗っている。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・定員の何％？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3D4E95D-4414-4FCC-85EF-152FBF9B967C}"/>
              </a:ext>
            </a:extLst>
          </p:cNvPr>
          <p:cNvSpPr txBox="1"/>
          <p:nvPr/>
        </p:nvSpPr>
        <p:spPr>
          <a:xfrm>
            <a:off x="6200999" y="903227"/>
            <a:ext cx="410566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3A5E79B-B2FD-4459-96B7-A24B947ED1B8}"/>
              </a:ext>
            </a:extLst>
          </p:cNvPr>
          <p:cNvSpPr txBox="1"/>
          <p:nvPr/>
        </p:nvSpPr>
        <p:spPr>
          <a:xfrm>
            <a:off x="6200999" y="1617705"/>
            <a:ext cx="396033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B9678F7-0336-4D1C-9763-85C544006BFC}"/>
              </a:ext>
            </a:extLst>
          </p:cNvPr>
          <p:cNvSpPr txBox="1"/>
          <p:nvPr/>
        </p:nvSpPr>
        <p:spPr>
          <a:xfrm>
            <a:off x="7525747" y="2217301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1D1E42C4-8C79-4A07-9E20-2D2713114FA9}"/>
              </a:ext>
            </a:extLst>
          </p:cNvPr>
          <p:cNvSpPr/>
          <p:nvPr/>
        </p:nvSpPr>
        <p:spPr>
          <a:xfrm>
            <a:off x="1656803" y="193643"/>
            <a:ext cx="860612" cy="86957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033A57C-2B8E-4265-8F90-399112B21FE3}"/>
              </a:ext>
            </a:extLst>
          </p:cNvPr>
          <p:cNvCxnSpPr>
            <a:cxnSpLocks/>
          </p:cNvCxnSpPr>
          <p:nvPr/>
        </p:nvCxnSpPr>
        <p:spPr>
          <a:xfrm>
            <a:off x="487680" y="3882149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407F489B-C8FD-4628-BD79-9B0E7B1839F2}"/>
              </a:ext>
            </a:extLst>
          </p:cNvPr>
          <p:cNvCxnSpPr>
            <a:cxnSpLocks/>
          </p:cNvCxnSpPr>
          <p:nvPr/>
        </p:nvCxnSpPr>
        <p:spPr>
          <a:xfrm>
            <a:off x="487680" y="4233331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B2FAA124-DB42-42BC-8B6E-BDFA76800D5B}"/>
              </a:ext>
            </a:extLst>
          </p:cNvPr>
          <p:cNvCxnSpPr>
            <a:cxnSpLocks/>
          </p:cNvCxnSpPr>
          <p:nvPr/>
        </p:nvCxnSpPr>
        <p:spPr>
          <a:xfrm flipV="1">
            <a:off x="480806" y="3752942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8F5FEB00-34B5-43DE-965D-E1144500414F}"/>
              </a:ext>
            </a:extLst>
          </p:cNvPr>
          <p:cNvCxnSpPr>
            <a:cxnSpLocks/>
          </p:cNvCxnSpPr>
          <p:nvPr/>
        </p:nvCxnSpPr>
        <p:spPr>
          <a:xfrm flipV="1">
            <a:off x="2710069" y="375294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6AB1C574-4ED4-4767-8B9B-61BBCD6D12B1}"/>
              </a:ext>
            </a:extLst>
          </p:cNvPr>
          <p:cNvCxnSpPr>
            <a:cxnSpLocks/>
          </p:cNvCxnSpPr>
          <p:nvPr/>
        </p:nvCxnSpPr>
        <p:spPr>
          <a:xfrm flipV="1">
            <a:off x="4174435" y="375294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CEC6C1EC-CC51-4995-A1D0-A28A9D7FE4ED}"/>
              </a:ext>
            </a:extLst>
          </p:cNvPr>
          <p:cNvCxnSpPr>
            <a:cxnSpLocks/>
          </p:cNvCxnSpPr>
          <p:nvPr/>
        </p:nvCxnSpPr>
        <p:spPr>
          <a:xfrm flipV="1">
            <a:off x="2728621" y="411704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0B33013A-3736-455C-9CEC-A383F118F471}"/>
              </a:ext>
            </a:extLst>
          </p:cNvPr>
          <p:cNvCxnSpPr>
            <a:cxnSpLocks/>
          </p:cNvCxnSpPr>
          <p:nvPr/>
        </p:nvCxnSpPr>
        <p:spPr>
          <a:xfrm flipV="1">
            <a:off x="4174435" y="411704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DBF96629-3335-456A-8ED0-235ABEA27D35}"/>
              </a:ext>
            </a:extLst>
          </p:cNvPr>
          <p:cNvSpPr txBox="1"/>
          <p:nvPr/>
        </p:nvSpPr>
        <p:spPr>
          <a:xfrm>
            <a:off x="267878" y="4349618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CE8B946B-BA0B-451B-BB50-72B6960E3568}"/>
              </a:ext>
            </a:extLst>
          </p:cNvPr>
          <p:cNvSpPr txBox="1"/>
          <p:nvPr/>
        </p:nvSpPr>
        <p:spPr>
          <a:xfrm>
            <a:off x="272709" y="3205757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973CC76B-835A-4414-AA87-E482CCE3DB03}"/>
              </a:ext>
            </a:extLst>
          </p:cNvPr>
          <p:cNvSpPr txBox="1"/>
          <p:nvPr/>
        </p:nvSpPr>
        <p:spPr>
          <a:xfrm>
            <a:off x="3844767" y="4314612"/>
            <a:ext cx="120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□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0ED5D8BD-FF5D-48DF-AA84-5A2D0C2C8C93}"/>
              </a:ext>
            </a:extLst>
          </p:cNvPr>
          <p:cNvSpPr txBox="1"/>
          <p:nvPr/>
        </p:nvSpPr>
        <p:spPr>
          <a:xfrm>
            <a:off x="2270255" y="3145106"/>
            <a:ext cx="9925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120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55E2586-650B-4738-9C1A-CF15F60F2D93}"/>
              </a:ext>
            </a:extLst>
          </p:cNvPr>
          <p:cNvSpPr txBox="1"/>
          <p:nvPr/>
        </p:nvSpPr>
        <p:spPr>
          <a:xfrm>
            <a:off x="2496565" y="4307965"/>
            <a:ext cx="843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3DCF3A9-7175-4F98-8F55-0B47076E752E}"/>
              </a:ext>
            </a:extLst>
          </p:cNvPr>
          <p:cNvSpPr txBox="1"/>
          <p:nvPr/>
        </p:nvSpPr>
        <p:spPr>
          <a:xfrm>
            <a:off x="4416702" y="3177025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人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A91C790E-6586-4ABC-954F-3CB4B1ED7B2E}"/>
              </a:ext>
            </a:extLst>
          </p:cNvPr>
          <p:cNvSpPr txBox="1"/>
          <p:nvPr/>
        </p:nvSpPr>
        <p:spPr>
          <a:xfrm>
            <a:off x="6096000" y="3165652"/>
            <a:ext cx="34257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132÷123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6B2BCE75-4BCD-4673-8C7C-56DCCE9B2DA4}"/>
              </a:ext>
            </a:extLst>
          </p:cNvPr>
          <p:cNvSpPr txBox="1"/>
          <p:nvPr/>
        </p:nvSpPr>
        <p:spPr>
          <a:xfrm>
            <a:off x="9038473" y="3205757"/>
            <a:ext cx="16779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1.1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EC6EB27E-735E-42EC-A1AB-22ADECE1327B}"/>
              </a:ext>
            </a:extLst>
          </p:cNvPr>
          <p:cNvSpPr txBox="1"/>
          <p:nvPr/>
        </p:nvSpPr>
        <p:spPr>
          <a:xfrm>
            <a:off x="8690681" y="3891117"/>
            <a:ext cx="23735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lang="ja-JP" altLang="en-US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110</a:t>
            </a:r>
            <a:r>
              <a:rPr lang="ja-JP" altLang="en-US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％</a:t>
            </a:r>
            <a:endParaRPr kumimoji="1" lang="ja-JP" altLang="en-US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ED5D8BD-FF5D-48DF-AA84-5A2D0C2C8C93}"/>
              </a:ext>
            </a:extLst>
          </p:cNvPr>
          <p:cNvSpPr txBox="1"/>
          <p:nvPr/>
        </p:nvSpPr>
        <p:spPr>
          <a:xfrm>
            <a:off x="3639100" y="3174263"/>
            <a:ext cx="9925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132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D69007C-E396-44FE-9781-CC1BCE5EF31F}"/>
              </a:ext>
            </a:extLst>
          </p:cNvPr>
          <p:cNvSpPr txBox="1"/>
          <p:nvPr/>
        </p:nvSpPr>
        <p:spPr>
          <a:xfrm>
            <a:off x="793451" y="4841541"/>
            <a:ext cx="28456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　　　　　　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27EBD57E-3EC2-4492-B1C0-706D7F7C0342}"/>
              </a:ext>
            </a:extLst>
          </p:cNvPr>
          <p:cNvSpPr txBox="1"/>
          <p:nvPr/>
        </p:nvSpPr>
        <p:spPr>
          <a:xfrm>
            <a:off x="2474404" y="4869194"/>
            <a:ext cx="354678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F3F433D1-4EB5-4A78-9531-24B664007657}"/>
              </a:ext>
            </a:extLst>
          </p:cNvPr>
          <p:cNvSpPr txBox="1"/>
          <p:nvPr/>
        </p:nvSpPr>
        <p:spPr>
          <a:xfrm>
            <a:off x="6346334" y="4869194"/>
            <a:ext cx="3590887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6B2BCE75-4BCD-4673-8C7C-56DCCE9B2DA4}"/>
              </a:ext>
            </a:extLst>
          </p:cNvPr>
          <p:cNvSpPr txBox="1"/>
          <p:nvPr/>
        </p:nvSpPr>
        <p:spPr>
          <a:xfrm>
            <a:off x="5830395" y="4869908"/>
            <a:ext cx="16779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2135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6" grpId="0"/>
      <p:bldP spid="37" grpId="0"/>
      <p:bldP spid="38" grpId="0"/>
      <p:bldP spid="39" grpId="0"/>
      <p:bldP spid="40" grpId="0"/>
      <p:bldP spid="41" grpId="0"/>
      <p:bldP spid="50" grpId="0" animBg="1"/>
      <p:bldP spid="54" grpId="0" animBg="1"/>
      <p:bldP spid="5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87336" y="120706"/>
            <a:ext cx="1219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P155 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</a:t>
            </a:r>
            <a:endParaRPr lang="en-US" altLang="ja-JP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・今年の児童数は昨年の児童数の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108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％。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・昨年の児童数は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600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人。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・今年の児童数は？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D1E42C4-8C79-4A07-9E20-2D2713114FA9}"/>
              </a:ext>
            </a:extLst>
          </p:cNvPr>
          <p:cNvSpPr/>
          <p:nvPr/>
        </p:nvSpPr>
        <p:spPr>
          <a:xfrm>
            <a:off x="1656803" y="193643"/>
            <a:ext cx="860612" cy="86957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3D4E95D-4414-4FCC-85EF-152FBF9B967C}"/>
              </a:ext>
            </a:extLst>
          </p:cNvPr>
          <p:cNvSpPr txBox="1"/>
          <p:nvPr/>
        </p:nvSpPr>
        <p:spPr>
          <a:xfrm>
            <a:off x="2775358" y="261050"/>
            <a:ext cx="410566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3A5E79B-B2FD-4459-96B7-A24B947ED1B8}"/>
              </a:ext>
            </a:extLst>
          </p:cNvPr>
          <p:cNvSpPr txBox="1"/>
          <p:nvPr/>
        </p:nvSpPr>
        <p:spPr>
          <a:xfrm>
            <a:off x="6346334" y="243711"/>
            <a:ext cx="396033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B9678F7-0336-4D1C-9763-85C544006BFC}"/>
              </a:ext>
            </a:extLst>
          </p:cNvPr>
          <p:cNvSpPr txBox="1"/>
          <p:nvPr/>
        </p:nvSpPr>
        <p:spPr>
          <a:xfrm>
            <a:off x="9993311" y="226372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B26D99E9-7DC1-4441-8E5B-12C6C416C888}"/>
              </a:ext>
            </a:extLst>
          </p:cNvPr>
          <p:cNvSpPr/>
          <p:nvPr/>
        </p:nvSpPr>
        <p:spPr>
          <a:xfrm>
            <a:off x="913984" y="3994293"/>
            <a:ext cx="10072400" cy="830998"/>
          </a:xfrm>
          <a:prstGeom prst="rect">
            <a:avLst/>
          </a:prstGeom>
          <a:solidFill>
            <a:srgbClr val="FFFF00"/>
          </a:solidFill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左中かっこ 41">
            <a:extLst>
              <a:ext uri="{FF2B5EF4-FFF2-40B4-BE49-F238E27FC236}">
                <a16:creationId xmlns:a16="http://schemas.microsoft.com/office/drawing/2014/main" id="{931C0874-5A3D-4202-9953-DCAFE62150F2}"/>
              </a:ext>
            </a:extLst>
          </p:cNvPr>
          <p:cNvSpPr/>
          <p:nvPr/>
        </p:nvSpPr>
        <p:spPr>
          <a:xfrm rot="16200000">
            <a:off x="5464710" y="243508"/>
            <a:ext cx="946072" cy="10111494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E8D02FAE-F31E-477A-85B4-A5F718AA78FA}"/>
              </a:ext>
            </a:extLst>
          </p:cNvPr>
          <p:cNvSpPr/>
          <p:nvPr/>
        </p:nvSpPr>
        <p:spPr>
          <a:xfrm>
            <a:off x="874890" y="3961886"/>
            <a:ext cx="6006137" cy="886590"/>
          </a:xfrm>
          <a:prstGeom prst="rect">
            <a:avLst/>
          </a:prstGeom>
          <a:solidFill>
            <a:srgbClr val="F309FF">
              <a:alpha val="0"/>
            </a:srgbClr>
          </a:solidFill>
          <a:ln w="60325">
            <a:solidFill>
              <a:srgbClr val="BC02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C5DA680C-7551-45E9-84E9-428258CE9BB8}"/>
              </a:ext>
            </a:extLst>
          </p:cNvPr>
          <p:cNvSpPr txBox="1"/>
          <p:nvPr/>
        </p:nvSpPr>
        <p:spPr>
          <a:xfrm>
            <a:off x="3605550" y="5319501"/>
            <a:ext cx="488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5" name="左中かっこ 44">
            <a:extLst>
              <a:ext uri="{FF2B5EF4-FFF2-40B4-BE49-F238E27FC236}">
                <a16:creationId xmlns:a16="http://schemas.microsoft.com/office/drawing/2014/main" id="{44977803-A087-48D5-B2C2-FDFB945F5223}"/>
              </a:ext>
            </a:extLst>
          </p:cNvPr>
          <p:cNvSpPr/>
          <p:nvPr/>
        </p:nvSpPr>
        <p:spPr>
          <a:xfrm rot="16200000">
            <a:off x="3650793" y="2081473"/>
            <a:ext cx="409321" cy="5907817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89B00517-8A81-4DFC-AA08-CA4288862FD5}"/>
              </a:ext>
            </a:extLst>
          </p:cNvPr>
          <p:cNvSpPr txBox="1"/>
          <p:nvPr/>
        </p:nvSpPr>
        <p:spPr>
          <a:xfrm>
            <a:off x="5216461" y="5735000"/>
            <a:ext cx="26293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1.0</a:t>
            </a:r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8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2449F21B-FE77-4130-8C02-3D181C784829}"/>
              </a:ext>
            </a:extLst>
          </p:cNvPr>
          <p:cNvSpPr txBox="1"/>
          <p:nvPr/>
        </p:nvSpPr>
        <p:spPr>
          <a:xfrm>
            <a:off x="6881027" y="3989682"/>
            <a:ext cx="40179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今年の児童数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7FD067D-3ED7-40C0-9D3A-21EF75698069}"/>
              </a:ext>
            </a:extLst>
          </p:cNvPr>
          <p:cNvSpPr txBox="1"/>
          <p:nvPr/>
        </p:nvSpPr>
        <p:spPr>
          <a:xfrm>
            <a:off x="5494332" y="2173411"/>
            <a:ext cx="1222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□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B9B53A2A-D0E2-4620-BB15-042EFF16CCAB}"/>
              </a:ext>
            </a:extLst>
          </p:cNvPr>
          <p:cNvSpPr txBox="1"/>
          <p:nvPr/>
        </p:nvSpPr>
        <p:spPr>
          <a:xfrm>
            <a:off x="1079000" y="3989682"/>
            <a:ext cx="42576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昨年の児童数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0" name="左中かっこ 49">
            <a:extLst>
              <a:ext uri="{FF2B5EF4-FFF2-40B4-BE49-F238E27FC236}">
                <a16:creationId xmlns:a16="http://schemas.microsoft.com/office/drawing/2014/main" id="{FA1BA0C1-CF47-4064-8586-B180C0AB2C4E}"/>
              </a:ext>
            </a:extLst>
          </p:cNvPr>
          <p:cNvSpPr/>
          <p:nvPr/>
        </p:nvSpPr>
        <p:spPr>
          <a:xfrm rot="5400000">
            <a:off x="5379752" y="-1599902"/>
            <a:ext cx="1115988" cy="10072402"/>
          </a:xfrm>
          <a:prstGeom prst="leftBrace">
            <a:avLst>
              <a:gd name="adj1" fmla="val 10497"/>
              <a:gd name="adj2" fmla="val 50695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左中かっこ 50">
            <a:extLst>
              <a:ext uri="{FF2B5EF4-FFF2-40B4-BE49-F238E27FC236}">
                <a16:creationId xmlns:a16="http://schemas.microsoft.com/office/drawing/2014/main" id="{6B96C3B2-F988-465A-9A1F-FCCBB970644C}"/>
              </a:ext>
            </a:extLst>
          </p:cNvPr>
          <p:cNvSpPr/>
          <p:nvPr/>
        </p:nvSpPr>
        <p:spPr>
          <a:xfrm rot="5400000">
            <a:off x="3630527" y="740892"/>
            <a:ext cx="546395" cy="5979484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A5159905-9360-41AD-8842-BE073D7B918D}"/>
              </a:ext>
            </a:extLst>
          </p:cNvPr>
          <p:cNvSpPr txBox="1"/>
          <p:nvPr/>
        </p:nvSpPr>
        <p:spPr>
          <a:xfrm>
            <a:off x="3360316" y="2706271"/>
            <a:ext cx="1467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600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16214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1.48148E-6 L 0.4237 0.1902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85" y="9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3.33333E-6 L 0.13008 0.2842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97" y="14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00417 L 0.00495 0.10509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" y="5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/>
      <p:bldP spid="41" grpId="0" animBg="1"/>
      <p:bldP spid="42" grpId="0" animBg="1"/>
      <p:bldP spid="43" grpId="0" animBg="1"/>
      <p:bldP spid="44" grpId="0"/>
      <p:bldP spid="45" grpId="0" animBg="1"/>
      <p:bldP spid="46" grpId="0"/>
      <p:bldP spid="47" grpId="0"/>
      <p:bldP spid="48" grpId="0"/>
      <p:bldP spid="49" grpId="0"/>
      <p:bldP spid="50" grpId="0" animBg="1"/>
      <p:bldP spid="51" grpId="0" animBg="1"/>
      <p:bldP spid="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0" y="22359"/>
            <a:ext cx="1219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P155 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</a:t>
            </a:r>
            <a:endParaRPr lang="en-US" altLang="ja-JP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・今年の児童数は昨年の児童数の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108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％。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・昨年の児童数は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600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人。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・今年の児童数は？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D1E42C4-8C79-4A07-9E20-2D2713114FA9}"/>
              </a:ext>
            </a:extLst>
          </p:cNvPr>
          <p:cNvSpPr/>
          <p:nvPr/>
        </p:nvSpPr>
        <p:spPr>
          <a:xfrm>
            <a:off x="1656803" y="193643"/>
            <a:ext cx="860612" cy="86957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3D4E95D-4414-4FCC-85EF-152FBF9B967C}"/>
              </a:ext>
            </a:extLst>
          </p:cNvPr>
          <p:cNvSpPr txBox="1"/>
          <p:nvPr/>
        </p:nvSpPr>
        <p:spPr>
          <a:xfrm>
            <a:off x="7026345" y="1642197"/>
            <a:ext cx="410566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3A5E79B-B2FD-4459-96B7-A24B947ED1B8}"/>
              </a:ext>
            </a:extLst>
          </p:cNvPr>
          <p:cNvSpPr txBox="1"/>
          <p:nvPr/>
        </p:nvSpPr>
        <p:spPr>
          <a:xfrm>
            <a:off x="7099012" y="2358779"/>
            <a:ext cx="396033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B9678F7-0336-4D1C-9763-85C544006BFC}"/>
              </a:ext>
            </a:extLst>
          </p:cNvPr>
          <p:cNvSpPr txBox="1"/>
          <p:nvPr/>
        </p:nvSpPr>
        <p:spPr>
          <a:xfrm>
            <a:off x="10061405" y="846327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4033A57C-2B8E-4265-8F90-399112B21FE3}"/>
              </a:ext>
            </a:extLst>
          </p:cNvPr>
          <p:cNvCxnSpPr>
            <a:cxnSpLocks/>
          </p:cNvCxnSpPr>
          <p:nvPr/>
        </p:nvCxnSpPr>
        <p:spPr>
          <a:xfrm>
            <a:off x="487680" y="3882149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07F489B-C8FD-4628-BD79-9B0E7B1839F2}"/>
              </a:ext>
            </a:extLst>
          </p:cNvPr>
          <p:cNvCxnSpPr>
            <a:cxnSpLocks/>
          </p:cNvCxnSpPr>
          <p:nvPr/>
        </p:nvCxnSpPr>
        <p:spPr>
          <a:xfrm>
            <a:off x="487680" y="4233331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B2FAA124-DB42-42BC-8B6E-BDFA76800D5B}"/>
              </a:ext>
            </a:extLst>
          </p:cNvPr>
          <p:cNvCxnSpPr>
            <a:cxnSpLocks/>
          </p:cNvCxnSpPr>
          <p:nvPr/>
        </p:nvCxnSpPr>
        <p:spPr>
          <a:xfrm flipV="1">
            <a:off x="480806" y="3752942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8F5FEB00-34B5-43DE-965D-E1144500414F}"/>
              </a:ext>
            </a:extLst>
          </p:cNvPr>
          <p:cNvCxnSpPr>
            <a:cxnSpLocks/>
          </p:cNvCxnSpPr>
          <p:nvPr/>
        </p:nvCxnSpPr>
        <p:spPr>
          <a:xfrm flipV="1">
            <a:off x="2710069" y="375294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6AB1C574-4ED4-4767-8B9B-61BBCD6D12B1}"/>
              </a:ext>
            </a:extLst>
          </p:cNvPr>
          <p:cNvCxnSpPr>
            <a:cxnSpLocks/>
          </p:cNvCxnSpPr>
          <p:nvPr/>
        </p:nvCxnSpPr>
        <p:spPr>
          <a:xfrm flipV="1">
            <a:off x="4174435" y="375294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CEC6C1EC-CC51-4995-A1D0-A28A9D7FE4ED}"/>
              </a:ext>
            </a:extLst>
          </p:cNvPr>
          <p:cNvCxnSpPr>
            <a:cxnSpLocks/>
          </p:cNvCxnSpPr>
          <p:nvPr/>
        </p:nvCxnSpPr>
        <p:spPr>
          <a:xfrm flipV="1">
            <a:off x="2728621" y="411704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0B33013A-3736-455C-9CEC-A383F118F471}"/>
              </a:ext>
            </a:extLst>
          </p:cNvPr>
          <p:cNvCxnSpPr>
            <a:cxnSpLocks/>
          </p:cNvCxnSpPr>
          <p:nvPr/>
        </p:nvCxnSpPr>
        <p:spPr>
          <a:xfrm flipV="1">
            <a:off x="4174435" y="411704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DBF96629-3335-456A-8ED0-235ABEA27D35}"/>
              </a:ext>
            </a:extLst>
          </p:cNvPr>
          <p:cNvSpPr txBox="1"/>
          <p:nvPr/>
        </p:nvSpPr>
        <p:spPr>
          <a:xfrm>
            <a:off x="267878" y="4349618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E8B946B-BA0B-451B-BB50-72B6960E3568}"/>
              </a:ext>
            </a:extLst>
          </p:cNvPr>
          <p:cNvSpPr txBox="1"/>
          <p:nvPr/>
        </p:nvSpPr>
        <p:spPr>
          <a:xfrm>
            <a:off x="272709" y="3205757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73CC76B-835A-4414-AA87-E482CCE3DB03}"/>
              </a:ext>
            </a:extLst>
          </p:cNvPr>
          <p:cNvSpPr txBox="1"/>
          <p:nvPr/>
        </p:nvSpPr>
        <p:spPr>
          <a:xfrm>
            <a:off x="3863006" y="3101386"/>
            <a:ext cx="120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□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ED5D8BD-FF5D-48DF-AA84-5A2D0C2C8C93}"/>
              </a:ext>
            </a:extLst>
          </p:cNvPr>
          <p:cNvSpPr txBox="1"/>
          <p:nvPr/>
        </p:nvSpPr>
        <p:spPr>
          <a:xfrm>
            <a:off x="2270255" y="3145106"/>
            <a:ext cx="9925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600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955E2586-650B-4738-9C1A-CF15F60F2D93}"/>
              </a:ext>
            </a:extLst>
          </p:cNvPr>
          <p:cNvSpPr txBox="1"/>
          <p:nvPr/>
        </p:nvSpPr>
        <p:spPr>
          <a:xfrm>
            <a:off x="3576499" y="4259795"/>
            <a:ext cx="14757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1.08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3DCF3A9-7175-4F98-8F55-0B47076E752E}"/>
              </a:ext>
            </a:extLst>
          </p:cNvPr>
          <p:cNvSpPr txBox="1"/>
          <p:nvPr/>
        </p:nvSpPr>
        <p:spPr>
          <a:xfrm>
            <a:off x="4416702" y="3177025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人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A91C790E-6586-4ABC-954F-3CB4B1ED7B2E}"/>
              </a:ext>
            </a:extLst>
          </p:cNvPr>
          <p:cNvSpPr txBox="1"/>
          <p:nvPr/>
        </p:nvSpPr>
        <p:spPr>
          <a:xfrm>
            <a:off x="6096000" y="3165652"/>
            <a:ext cx="34257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600×1.08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B2BCE75-4BCD-4673-8C7C-56DCCE9B2DA4}"/>
              </a:ext>
            </a:extLst>
          </p:cNvPr>
          <p:cNvSpPr txBox="1"/>
          <p:nvPr/>
        </p:nvSpPr>
        <p:spPr>
          <a:xfrm>
            <a:off x="9038473" y="3205757"/>
            <a:ext cx="16779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648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EC6EB27E-735E-42EC-A1AB-22ADECE1327B}"/>
              </a:ext>
            </a:extLst>
          </p:cNvPr>
          <p:cNvSpPr txBox="1"/>
          <p:nvPr/>
        </p:nvSpPr>
        <p:spPr>
          <a:xfrm>
            <a:off x="8690681" y="3891117"/>
            <a:ext cx="23735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lang="ja-JP" altLang="en-US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648</a:t>
            </a:r>
            <a:r>
              <a:rPr lang="ja-JP" altLang="en-US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人</a:t>
            </a:r>
            <a:endParaRPr kumimoji="1" lang="ja-JP" altLang="en-US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0ED5D8BD-FF5D-48DF-AA84-5A2D0C2C8C93}"/>
              </a:ext>
            </a:extLst>
          </p:cNvPr>
          <p:cNvSpPr txBox="1"/>
          <p:nvPr/>
        </p:nvSpPr>
        <p:spPr>
          <a:xfrm>
            <a:off x="2519961" y="4262409"/>
            <a:ext cx="9925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7D69007C-E396-44FE-9781-CC1BCE5EF31F}"/>
              </a:ext>
            </a:extLst>
          </p:cNvPr>
          <p:cNvSpPr txBox="1"/>
          <p:nvPr/>
        </p:nvSpPr>
        <p:spPr>
          <a:xfrm>
            <a:off x="793450" y="4841541"/>
            <a:ext cx="75551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　　　　　　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27EBD57E-3EC2-4492-B1C0-706D7F7C0342}"/>
              </a:ext>
            </a:extLst>
          </p:cNvPr>
          <p:cNvSpPr txBox="1"/>
          <p:nvPr/>
        </p:nvSpPr>
        <p:spPr>
          <a:xfrm>
            <a:off x="2429428" y="4829987"/>
            <a:ext cx="354678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F3F433D1-4EB5-4A78-9531-24B664007657}"/>
              </a:ext>
            </a:extLst>
          </p:cNvPr>
          <p:cNvSpPr txBox="1"/>
          <p:nvPr/>
        </p:nvSpPr>
        <p:spPr>
          <a:xfrm>
            <a:off x="6346334" y="4869194"/>
            <a:ext cx="3590887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932ECA4F-CA65-46E1-9760-A16F351FF277}"/>
              </a:ext>
            </a:extLst>
          </p:cNvPr>
          <p:cNvSpPr txBox="1"/>
          <p:nvPr/>
        </p:nvSpPr>
        <p:spPr>
          <a:xfrm>
            <a:off x="764648" y="5565083"/>
            <a:ext cx="4128365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solidFill>
                <a:srgbClr val="FFFFFF"/>
              </a:solidFill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5E21EC96-0747-4274-9904-BD434AE87055}"/>
              </a:ext>
            </a:extLst>
          </p:cNvPr>
          <p:cNvSpPr txBox="1"/>
          <p:nvPr/>
        </p:nvSpPr>
        <p:spPr>
          <a:xfrm>
            <a:off x="4777309" y="5619897"/>
            <a:ext cx="3590887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1C0EF034-FBE4-48A1-AE3A-6A98E4850586}"/>
              </a:ext>
            </a:extLst>
          </p:cNvPr>
          <p:cNvSpPr txBox="1"/>
          <p:nvPr/>
        </p:nvSpPr>
        <p:spPr>
          <a:xfrm>
            <a:off x="8718714" y="5600493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5CDF60A-8D59-4707-94F0-634790545368}"/>
              </a:ext>
            </a:extLst>
          </p:cNvPr>
          <p:cNvSpPr txBox="1"/>
          <p:nvPr/>
        </p:nvSpPr>
        <p:spPr>
          <a:xfrm>
            <a:off x="4202822" y="5609408"/>
            <a:ext cx="75551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　　　　　　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×</a:t>
            </a:r>
          </a:p>
        </p:txBody>
      </p:sp>
    </p:spTree>
    <p:extLst>
      <p:ext uri="{BB962C8B-B14F-4D97-AF65-F5344CB8AC3E}">
        <p14:creationId xmlns:p14="http://schemas.microsoft.com/office/powerpoint/2010/main" val="3414427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 animBg="1"/>
      <p:bldP spid="53" grpId="0" animBg="1"/>
      <p:bldP spid="54" grpId="0" animBg="1"/>
      <p:bldP spid="56" grpId="0" animBg="1"/>
      <p:bldP spid="57" grpId="0"/>
      <p:bldP spid="5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-9940" y="189915"/>
            <a:ext cx="1219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P155 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</a:t>
            </a:r>
            <a:endParaRPr lang="en-US" altLang="ja-JP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・赤テープの長さは青テープの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125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％。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・赤テープの長さは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28cm</a:t>
            </a:r>
            <a:r>
              <a:rPr lang="ja-JP" altLang="en-US" sz="4400" dirty="0" err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・青テープの長さは？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D1E42C4-8C79-4A07-9E20-2D2713114FA9}"/>
              </a:ext>
            </a:extLst>
          </p:cNvPr>
          <p:cNvSpPr/>
          <p:nvPr/>
        </p:nvSpPr>
        <p:spPr>
          <a:xfrm>
            <a:off x="1656803" y="193643"/>
            <a:ext cx="860612" cy="86957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3D4E95D-4414-4FCC-85EF-152FBF9B967C}"/>
              </a:ext>
            </a:extLst>
          </p:cNvPr>
          <p:cNvSpPr txBox="1"/>
          <p:nvPr/>
        </p:nvSpPr>
        <p:spPr>
          <a:xfrm>
            <a:off x="2775358" y="261050"/>
            <a:ext cx="410566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3A5E79B-B2FD-4459-96B7-A24B947ED1B8}"/>
              </a:ext>
            </a:extLst>
          </p:cNvPr>
          <p:cNvSpPr txBox="1"/>
          <p:nvPr/>
        </p:nvSpPr>
        <p:spPr>
          <a:xfrm>
            <a:off x="6346334" y="243711"/>
            <a:ext cx="396033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B9678F7-0336-4D1C-9763-85C544006BFC}"/>
              </a:ext>
            </a:extLst>
          </p:cNvPr>
          <p:cNvSpPr txBox="1"/>
          <p:nvPr/>
        </p:nvSpPr>
        <p:spPr>
          <a:xfrm>
            <a:off x="9993311" y="226372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B26D99E9-7DC1-4441-8E5B-12C6C416C888}"/>
              </a:ext>
            </a:extLst>
          </p:cNvPr>
          <p:cNvSpPr/>
          <p:nvPr/>
        </p:nvSpPr>
        <p:spPr>
          <a:xfrm>
            <a:off x="913984" y="3994293"/>
            <a:ext cx="10072400" cy="830998"/>
          </a:xfrm>
          <a:prstGeom prst="rect">
            <a:avLst/>
          </a:prstGeom>
          <a:solidFill>
            <a:srgbClr val="FFFF00"/>
          </a:solidFill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左中かっこ 41">
            <a:extLst>
              <a:ext uri="{FF2B5EF4-FFF2-40B4-BE49-F238E27FC236}">
                <a16:creationId xmlns:a16="http://schemas.microsoft.com/office/drawing/2014/main" id="{931C0874-5A3D-4202-9953-DCAFE62150F2}"/>
              </a:ext>
            </a:extLst>
          </p:cNvPr>
          <p:cNvSpPr/>
          <p:nvPr/>
        </p:nvSpPr>
        <p:spPr>
          <a:xfrm rot="16200000">
            <a:off x="5464710" y="243508"/>
            <a:ext cx="946072" cy="10111494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E8D02FAE-F31E-477A-85B4-A5F718AA78FA}"/>
              </a:ext>
            </a:extLst>
          </p:cNvPr>
          <p:cNvSpPr/>
          <p:nvPr/>
        </p:nvSpPr>
        <p:spPr>
          <a:xfrm>
            <a:off x="874890" y="3961886"/>
            <a:ext cx="6839144" cy="886590"/>
          </a:xfrm>
          <a:prstGeom prst="rect">
            <a:avLst/>
          </a:prstGeom>
          <a:solidFill>
            <a:srgbClr val="F309FF">
              <a:alpha val="0"/>
            </a:srgbClr>
          </a:solidFill>
          <a:ln w="60325">
            <a:solidFill>
              <a:srgbClr val="BC02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C5DA680C-7551-45E9-84E9-428258CE9BB8}"/>
              </a:ext>
            </a:extLst>
          </p:cNvPr>
          <p:cNvSpPr txBox="1"/>
          <p:nvPr/>
        </p:nvSpPr>
        <p:spPr>
          <a:xfrm>
            <a:off x="4046912" y="5237104"/>
            <a:ext cx="1467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5" name="左中かっこ 44">
            <a:extLst>
              <a:ext uri="{FF2B5EF4-FFF2-40B4-BE49-F238E27FC236}">
                <a16:creationId xmlns:a16="http://schemas.microsoft.com/office/drawing/2014/main" id="{44977803-A087-48D5-B2C2-FDFB945F5223}"/>
              </a:ext>
            </a:extLst>
          </p:cNvPr>
          <p:cNvSpPr/>
          <p:nvPr/>
        </p:nvSpPr>
        <p:spPr>
          <a:xfrm rot="16200000">
            <a:off x="4103129" y="1629137"/>
            <a:ext cx="409321" cy="6812489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89B00517-8A81-4DFC-AA08-CA4288862FD5}"/>
              </a:ext>
            </a:extLst>
          </p:cNvPr>
          <p:cNvSpPr txBox="1"/>
          <p:nvPr/>
        </p:nvSpPr>
        <p:spPr>
          <a:xfrm>
            <a:off x="5152730" y="5629678"/>
            <a:ext cx="2561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1.25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2449F21B-FE77-4130-8C02-3D181C784829}"/>
              </a:ext>
            </a:extLst>
          </p:cNvPr>
          <p:cNvSpPr txBox="1"/>
          <p:nvPr/>
        </p:nvSpPr>
        <p:spPr>
          <a:xfrm>
            <a:off x="8164078" y="3989682"/>
            <a:ext cx="40179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赤テープ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7FD067D-3ED7-40C0-9D3A-21EF75698069}"/>
              </a:ext>
            </a:extLst>
          </p:cNvPr>
          <p:cNvSpPr txBox="1"/>
          <p:nvPr/>
        </p:nvSpPr>
        <p:spPr>
          <a:xfrm>
            <a:off x="3930364" y="2714463"/>
            <a:ext cx="1222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□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B9B53A2A-D0E2-4620-BB15-042EFF16CCAB}"/>
              </a:ext>
            </a:extLst>
          </p:cNvPr>
          <p:cNvSpPr txBox="1"/>
          <p:nvPr/>
        </p:nvSpPr>
        <p:spPr>
          <a:xfrm>
            <a:off x="1078999" y="3989682"/>
            <a:ext cx="3459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青テープ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0" name="左中かっこ 49">
            <a:extLst>
              <a:ext uri="{FF2B5EF4-FFF2-40B4-BE49-F238E27FC236}">
                <a16:creationId xmlns:a16="http://schemas.microsoft.com/office/drawing/2014/main" id="{FA1BA0C1-CF47-4064-8586-B180C0AB2C4E}"/>
              </a:ext>
            </a:extLst>
          </p:cNvPr>
          <p:cNvSpPr/>
          <p:nvPr/>
        </p:nvSpPr>
        <p:spPr>
          <a:xfrm rot="5400000">
            <a:off x="5379752" y="-1599902"/>
            <a:ext cx="1115988" cy="10072402"/>
          </a:xfrm>
          <a:prstGeom prst="leftBrace">
            <a:avLst>
              <a:gd name="adj1" fmla="val 10497"/>
              <a:gd name="adj2" fmla="val 50695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左中かっこ 50">
            <a:extLst>
              <a:ext uri="{FF2B5EF4-FFF2-40B4-BE49-F238E27FC236}">
                <a16:creationId xmlns:a16="http://schemas.microsoft.com/office/drawing/2014/main" id="{6B96C3B2-F988-465A-9A1F-FCCBB970644C}"/>
              </a:ext>
            </a:extLst>
          </p:cNvPr>
          <p:cNvSpPr/>
          <p:nvPr/>
        </p:nvSpPr>
        <p:spPr>
          <a:xfrm rot="5400000">
            <a:off x="4097253" y="387049"/>
            <a:ext cx="433511" cy="6800052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A5159905-9360-41AD-8842-BE073D7B918D}"/>
              </a:ext>
            </a:extLst>
          </p:cNvPr>
          <p:cNvSpPr txBox="1"/>
          <p:nvPr/>
        </p:nvSpPr>
        <p:spPr>
          <a:xfrm>
            <a:off x="5514788" y="2239389"/>
            <a:ext cx="1467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28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37555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1.48148E-6 L 0.44935 0.30671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61" y="15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3.33333E-6 L 0.16237 0.20879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12" y="10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7 L -0.02813 0.10093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6" y="5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/>
      <p:bldP spid="41" grpId="0" animBg="1"/>
      <p:bldP spid="42" grpId="0" animBg="1"/>
      <p:bldP spid="43" grpId="0" animBg="1"/>
      <p:bldP spid="44" grpId="0"/>
      <p:bldP spid="45" grpId="0" animBg="1"/>
      <p:bldP spid="46" grpId="0"/>
      <p:bldP spid="47" grpId="0"/>
      <p:bldP spid="48" grpId="0"/>
      <p:bldP spid="49" grpId="0"/>
      <p:bldP spid="50" grpId="0" animBg="1"/>
      <p:bldP spid="51" grpId="0" animBg="1"/>
      <p:bldP spid="5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-9940" y="189915"/>
            <a:ext cx="1219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P155 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</a:t>
            </a:r>
            <a:endParaRPr lang="en-US" altLang="ja-JP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・赤テープの長さは青テープの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125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％。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・赤テープの長さは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28cm</a:t>
            </a:r>
            <a:r>
              <a:rPr lang="ja-JP" altLang="en-US" sz="4400" dirty="0" err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・青テープの長さは？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D1E42C4-8C79-4A07-9E20-2D2713114FA9}"/>
              </a:ext>
            </a:extLst>
          </p:cNvPr>
          <p:cNvSpPr/>
          <p:nvPr/>
        </p:nvSpPr>
        <p:spPr>
          <a:xfrm>
            <a:off x="1656803" y="193643"/>
            <a:ext cx="860612" cy="86957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3D4E95D-4414-4FCC-85EF-152FBF9B967C}"/>
              </a:ext>
            </a:extLst>
          </p:cNvPr>
          <p:cNvSpPr txBox="1"/>
          <p:nvPr/>
        </p:nvSpPr>
        <p:spPr>
          <a:xfrm>
            <a:off x="8086331" y="2516474"/>
            <a:ext cx="410566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3A5E79B-B2FD-4459-96B7-A24B947ED1B8}"/>
              </a:ext>
            </a:extLst>
          </p:cNvPr>
          <p:cNvSpPr txBox="1"/>
          <p:nvPr/>
        </p:nvSpPr>
        <p:spPr>
          <a:xfrm>
            <a:off x="8141777" y="1743825"/>
            <a:ext cx="396033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B9678F7-0336-4D1C-9763-85C544006BFC}"/>
              </a:ext>
            </a:extLst>
          </p:cNvPr>
          <p:cNvSpPr txBox="1"/>
          <p:nvPr/>
        </p:nvSpPr>
        <p:spPr>
          <a:xfrm>
            <a:off x="9584750" y="1009579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7D69007C-E396-44FE-9781-CC1BCE5EF31F}"/>
              </a:ext>
            </a:extLst>
          </p:cNvPr>
          <p:cNvSpPr txBox="1"/>
          <p:nvPr/>
        </p:nvSpPr>
        <p:spPr>
          <a:xfrm>
            <a:off x="793450" y="4841541"/>
            <a:ext cx="75551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　　　　　　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7EBD57E-3EC2-4492-B1C0-706D7F7C0342}"/>
              </a:ext>
            </a:extLst>
          </p:cNvPr>
          <p:cNvSpPr txBox="1"/>
          <p:nvPr/>
        </p:nvSpPr>
        <p:spPr>
          <a:xfrm>
            <a:off x="2474404" y="4869194"/>
            <a:ext cx="354678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3F433D1-4EB5-4A78-9531-24B664007657}"/>
              </a:ext>
            </a:extLst>
          </p:cNvPr>
          <p:cNvSpPr txBox="1"/>
          <p:nvPr/>
        </p:nvSpPr>
        <p:spPr>
          <a:xfrm>
            <a:off x="6346334" y="4869194"/>
            <a:ext cx="3590887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4033A57C-2B8E-4265-8F90-399112B21FE3}"/>
              </a:ext>
            </a:extLst>
          </p:cNvPr>
          <p:cNvCxnSpPr>
            <a:cxnSpLocks/>
          </p:cNvCxnSpPr>
          <p:nvPr/>
        </p:nvCxnSpPr>
        <p:spPr>
          <a:xfrm>
            <a:off x="487680" y="3882149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407F489B-C8FD-4628-BD79-9B0E7B1839F2}"/>
              </a:ext>
            </a:extLst>
          </p:cNvPr>
          <p:cNvCxnSpPr>
            <a:cxnSpLocks/>
          </p:cNvCxnSpPr>
          <p:nvPr/>
        </p:nvCxnSpPr>
        <p:spPr>
          <a:xfrm>
            <a:off x="487680" y="4233331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B2FAA124-DB42-42BC-8B6E-BDFA76800D5B}"/>
              </a:ext>
            </a:extLst>
          </p:cNvPr>
          <p:cNvCxnSpPr>
            <a:cxnSpLocks/>
          </p:cNvCxnSpPr>
          <p:nvPr/>
        </p:nvCxnSpPr>
        <p:spPr>
          <a:xfrm flipV="1">
            <a:off x="480806" y="3752942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8F5FEB00-34B5-43DE-965D-E1144500414F}"/>
              </a:ext>
            </a:extLst>
          </p:cNvPr>
          <p:cNvCxnSpPr>
            <a:cxnSpLocks/>
          </p:cNvCxnSpPr>
          <p:nvPr/>
        </p:nvCxnSpPr>
        <p:spPr>
          <a:xfrm flipV="1">
            <a:off x="2710069" y="375294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6AB1C574-4ED4-4767-8B9B-61BBCD6D12B1}"/>
              </a:ext>
            </a:extLst>
          </p:cNvPr>
          <p:cNvCxnSpPr>
            <a:cxnSpLocks/>
          </p:cNvCxnSpPr>
          <p:nvPr/>
        </p:nvCxnSpPr>
        <p:spPr>
          <a:xfrm flipV="1">
            <a:off x="4174435" y="375294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CEC6C1EC-CC51-4995-A1D0-A28A9D7FE4ED}"/>
              </a:ext>
            </a:extLst>
          </p:cNvPr>
          <p:cNvCxnSpPr>
            <a:cxnSpLocks/>
          </p:cNvCxnSpPr>
          <p:nvPr/>
        </p:nvCxnSpPr>
        <p:spPr>
          <a:xfrm flipV="1">
            <a:off x="2728621" y="411704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0B33013A-3736-455C-9CEC-A383F118F471}"/>
              </a:ext>
            </a:extLst>
          </p:cNvPr>
          <p:cNvCxnSpPr>
            <a:cxnSpLocks/>
          </p:cNvCxnSpPr>
          <p:nvPr/>
        </p:nvCxnSpPr>
        <p:spPr>
          <a:xfrm flipV="1">
            <a:off x="4174435" y="411704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DBF96629-3335-456A-8ED0-235ABEA27D35}"/>
              </a:ext>
            </a:extLst>
          </p:cNvPr>
          <p:cNvSpPr txBox="1"/>
          <p:nvPr/>
        </p:nvSpPr>
        <p:spPr>
          <a:xfrm>
            <a:off x="267878" y="4349618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CE8B946B-BA0B-451B-BB50-72B6960E3568}"/>
              </a:ext>
            </a:extLst>
          </p:cNvPr>
          <p:cNvSpPr txBox="1"/>
          <p:nvPr/>
        </p:nvSpPr>
        <p:spPr>
          <a:xfrm>
            <a:off x="272709" y="3205757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73CC76B-835A-4414-AA87-E482CCE3DB03}"/>
              </a:ext>
            </a:extLst>
          </p:cNvPr>
          <p:cNvSpPr txBox="1"/>
          <p:nvPr/>
        </p:nvSpPr>
        <p:spPr>
          <a:xfrm>
            <a:off x="3525469" y="4275099"/>
            <a:ext cx="120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1.25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0ED5D8BD-FF5D-48DF-AA84-5A2D0C2C8C93}"/>
              </a:ext>
            </a:extLst>
          </p:cNvPr>
          <p:cNvSpPr txBox="1"/>
          <p:nvPr/>
        </p:nvSpPr>
        <p:spPr>
          <a:xfrm>
            <a:off x="3818825" y="3135735"/>
            <a:ext cx="10110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28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955E2586-650B-4738-9C1A-CF15F60F2D93}"/>
              </a:ext>
            </a:extLst>
          </p:cNvPr>
          <p:cNvSpPr txBox="1"/>
          <p:nvPr/>
        </p:nvSpPr>
        <p:spPr>
          <a:xfrm>
            <a:off x="2501815" y="4297642"/>
            <a:ext cx="843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FE2FE521-416D-4C2D-A910-59FF5F69B3F2}"/>
              </a:ext>
            </a:extLst>
          </p:cNvPr>
          <p:cNvSpPr/>
          <p:nvPr/>
        </p:nvSpPr>
        <p:spPr>
          <a:xfrm>
            <a:off x="2444611" y="3176540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63DCF3A9-7175-4F98-8F55-0B47076E752E}"/>
              </a:ext>
            </a:extLst>
          </p:cNvPr>
          <p:cNvSpPr txBox="1"/>
          <p:nvPr/>
        </p:nvSpPr>
        <p:spPr>
          <a:xfrm>
            <a:off x="4416702" y="3177025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cm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932ECA4F-CA65-46E1-9760-A16F351FF277}"/>
              </a:ext>
            </a:extLst>
          </p:cNvPr>
          <p:cNvSpPr txBox="1"/>
          <p:nvPr/>
        </p:nvSpPr>
        <p:spPr>
          <a:xfrm>
            <a:off x="4828192" y="5638635"/>
            <a:ext cx="354678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5E21EC96-0747-4274-9904-BD434AE87055}"/>
              </a:ext>
            </a:extLst>
          </p:cNvPr>
          <p:cNvSpPr txBox="1"/>
          <p:nvPr/>
        </p:nvSpPr>
        <p:spPr>
          <a:xfrm>
            <a:off x="709748" y="5631328"/>
            <a:ext cx="411844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1C0EF034-FBE4-48A1-AE3A-6A98E4850586}"/>
              </a:ext>
            </a:extLst>
          </p:cNvPr>
          <p:cNvSpPr txBox="1"/>
          <p:nvPr/>
        </p:nvSpPr>
        <p:spPr>
          <a:xfrm>
            <a:off x="8718714" y="5600493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A91C790E-6586-4ABC-954F-3CB4B1ED7B2E}"/>
              </a:ext>
            </a:extLst>
          </p:cNvPr>
          <p:cNvSpPr txBox="1"/>
          <p:nvPr/>
        </p:nvSpPr>
        <p:spPr>
          <a:xfrm>
            <a:off x="5788734" y="3186635"/>
            <a:ext cx="33357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28÷1.25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6B2BCE75-4BCD-4673-8C7C-56DCCE9B2DA4}"/>
              </a:ext>
            </a:extLst>
          </p:cNvPr>
          <p:cNvSpPr txBox="1"/>
          <p:nvPr/>
        </p:nvSpPr>
        <p:spPr>
          <a:xfrm>
            <a:off x="8628696" y="3165652"/>
            <a:ext cx="16779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22.4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EC6EB27E-735E-42EC-A1AB-22ADECE1327B}"/>
              </a:ext>
            </a:extLst>
          </p:cNvPr>
          <p:cNvSpPr txBox="1"/>
          <p:nvPr/>
        </p:nvSpPr>
        <p:spPr>
          <a:xfrm>
            <a:off x="8690680" y="3891117"/>
            <a:ext cx="27295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lang="ja-JP" altLang="en-US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22.4cm</a:t>
            </a:r>
            <a:endParaRPr kumimoji="1" lang="ja-JP" altLang="en-US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6B2BCE75-4BCD-4673-8C7C-56DCCE9B2DA4}"/>
              </a:ext>
            </a:extLst>
          </p:cNvPr>
          <p:cNvSpPr txBox="1"/>
          <p:nvPr/>
        </p:nvSpPr>
        <p:spPr>
          <a:xfrm>
            <a:off x="8141777" y="5645942"/>
            <a:ext cx="16779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9431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 animBg="1"/>
      <p:bldP spid="32" grpId="0"/>
      <p:bldP spid="33" grpId="0"/>
      <p:bldP spid="34" grpId="0"/>
      <p:bldP spid="35" grpId="0"/>
      <p:bldP spid="36" grpId="0"/>
      <p:bldP spid="37" grpId="0" animBg="1"/>
      <p:bldP spid="38" grpId="0"/>
      <p:bldP spid="39" grpId="0" animBg="1"/>
      <p:bldP spid="53" grpId="0" animBg="1"/>
      <p:bldP spid="54" grpId="0"/>
      <p:bldP spid="55" grpId="0"/>
      <p:bldP spid="56" grpId="0"/>
      <p:bldP spid="57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24D8872-11B5-40EE-96CF-7FBC378972B6}"/>
              </a:ext>
            </a:extLst>
          </p:cNvPr>
          <p:cNvSpPr txBox="1"/>
          <p:nvPr/>
        </p:nvSpPr>
        <p:spPr>
          <a:xfrm>
            <a:off x="0" y="59500"/>
            <a:ext cx="1219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P155 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４</a:t>
            </a:r>
            <a:endParaRPr lang="en-US" altLang="ja-JP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800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円で仕入れた品物に、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％の利益を見込んで定価とした。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・定価は何円？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5B045123-D2E3-4A87-BCDD-CC07E3178B9F}"/>
              </a:ext>
            </a:extLst>
          </p:cNvPr>
          <p:cNvSpPr txBox="1"/>
          <p:nvPr/>
        </p:nvSpPr>
        <p:spPr>
          <a:xfrm>
            <a:off x="3977976" y="28680"/>
            <a:ext cx="3553707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D105191D-48D2-4133-90C4-755AD44B42CC}"/>
              </a:ext>
            </a:extLst>
          </p:cNvPr>
          <p:cNvSpPr txBox="1"/>
          <p:nvPr/>
        </p:nvSpPr>
        <p:spPr>
          <a:xfrm>
            <a:off x="7513082" y="28680"/>
            <a:ext cx="24804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FFD4186A-A9F2-492A-8388-732CC32A70B9}"/>
              </a:ext>
            </a:extLst>
          </p:cNvPr>
          <p:cNvSpPr txBox="1"/>
          <p:nvPr/>
        </p:nvSpPr>
        <p:spPr>
          <a:xfrm>
            <a:off x="8980471" y="3334348"/>
            <a:ext cx="20062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9D27EE3-2794-4C7F-B3F5-98CA78FD3830}"/>
              </a:ext>
            </a:extLst>
          </p:cNvPr>
          <p:cNvSpPr/>
          <p:nvPr/>
        </p:nvSpPr>
        <p:spPr>
          <a:xfrm>
            <a:off x="904468" y="4144861"/>
            <a:ext cx="7871670" cy="830998"/>
          </a:xfrm>
          <a:prstGeom prst="rect">
            <a:avLst/>
          </a:prstGeom>
          <a:solidFill>
            <a:srgbClr val="FFFF00"/>
          </a:solidFill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左中かっこ 33">
            <a:extLst>
              <a:ext uri="{FF2B5EF4-FFF2-40B4-BE49-F238E27FC236}">
                <a16:creationId xmlns:a16="http://schemas.microsoft.com/office/drawing/2014/main" id="{BE1A7D1A-43CB-43FD-AF5D-695BB8478170}"/>
              </a:ext>
            </a:extLst>
          </p:cNvPr>
          <p:cNvSpPr/>
          <p:nvPr/>
        </p:nvSpPr>
        <p:spPr>
          <a:xfrm rot="16200000">
            <a:off x="4534648" y="1385722"/>
            <a:ext cx="586441" cy="7871671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7C6EEBDF-2540-412B-994E-9A7ADCF079D3}"/>
              </a:ext>
            </a:extLst>
          </p:cNvPr>
          <p:cNvSpPr/>
          <p:nvPr/>
        </p:nvSpPr>
        <p:spPr>
          <a:xfrm>
            <a:off x="8783509" y="4131395"/>
            <a:ext cx="2213163" cy="886590"/>
          </a:xfrm>
          <a:prstGeom prst="rect">
            <a:avLst/>
          </a:prstGeom>
          <a:solidFill>
            <a:srgbClr val="F309FF"/>
          </a:solidFill>
          <a:ln>
            <a:solidFill>
              <a:schemeClr val="accent1">
                <a:shade val="50000"/>
                <a:alpha val="2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F0905DC7-6E39-497D-B1ED-4226F0CC1D7E}"/>
              </a:ext>
            </a:extLst>
          </p:cNvPr>
          <p:cNvSpPr txBox="1"/>
          <p:nvPr/>
        </p:nvSpPr>
        <p:spPr>
          <a:xfrm>
            <a:off x="9156152" y="5614778"/>
            <a:ext cx="1467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0.15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9" name="左中かっこ 38">
            <a:extLst>
              <a:ext uri="{FF2B5EF4-FFF2-40B4-BE49-F238E27FC236}">
                <a16:creationId xmlns:a16="http://schemas.microsoft.com/office/drawing/2014/main" id="{564F579C-C3A8-4B95-BEDE-1D33B171FFA9}"/>
              </a:ext>
            </a:extLst>
          </p:cNvPr>
          <p:cNvSpPr/>
          <p:nvPr/>
        </p:nvSpPr>
        <p:spPr>
          <a:xfrm rot="16200000">
            <a:off x="9577065" y="4217708"/>
            <a:ext cx="586440" cy="2213165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44E8A1EF-FA0E-4C36-81C3-8BDCE4279CCF}"/>
              </a:ext>
            </a:extLst>
          </p:cNvPr>
          <p:cNvSpPr txBox="1"/>
          <p:nvPr/>
        </p:nvSpPr>
        <p:spPr>
          <a:xfrm>
            <a:off x="4578762" y="5691066"/>
            <a:ext cx="7187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00770242-2C4B-4C71-A152-C62FDC65ADCE}"/>
              </a:ext>
            </a:extLst>
          </p:cNvPr>
          <p:cNvSpPr txBox="1"/>
          <p:nvPr/>
        </p:nvSpPr>
        <p:spPr>
          <a:xfrm>
            <a:off x="3117628" y="4181473"/>
            <a:ext cx="40179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仕入れ値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3D1F9F93-1BE8-4321-946D-236A4BA00CD6}"/>
              </a:ext>
            </a:extLst>
          </p:cNvPr>
          <p:cNvSpPr txBox="1"/>
          <p:nvPr/>
        </p:nvSpPr>
        <p:spPr>
          <a:xfrm>
            <a:off x="4278490" y="2861086"/>
            <a:ext cx="1222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800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DCE3DD61-7F3F-4C18-96C3-621AB7B44179}"/>
              </a:ext>
            </a:extLst>
          </p:cNvPr>
          <p:cNvSpPr txBox="1"/>
          <p:nvPr/>
        </p:nvSpPr>
        <p:spPr>
          <a:xfrm>
            <a:off x="8841884" y="4230257"/>
            <a:ext cx="22131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利益分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4" name="左中かっこ 43">
            <a:extLst>
              <a:ext uri="{FF2B5EF4-FFF2-40B4-BE49-F238E27FC236}">
                <a16:creationId xmlns:a16="http://schemas.microsoft.com/office/drawing/2014/main" id="{04E7F33E-7DEF-4064-A832-E1626AC40192}"/>
              </a:ext>
            </a:extLst>
          </p:cNvPr>
          <p:cNvSpPr/>
          <p:nvPr/>
        </p:nvSpPr>
        <p:spPr>
          <a:xfrm rot="5400000">
            <a:off x="4699169" y="-28848"/>
            <a:ext cx="335575" cy="7949852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D1E42C4-8C79-4A07-9E20-2D2713114FA9}"/>
              </a:ext>
            </a:extLst>
          </p:cNvPr>
          <p:cNvSpPr/>
          <p:nvPr/>
        </p:nvSpPr>
        <p:spPr>
          <a:xfrm>
            <a:off x="1656803" y="193643"/>
            <a:ext cx="860612" cy="86957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左中かっこ 17">
            <a:extLst>
              <a:ext uri="{FF2B5EF4-FFF2-40B4-BE49-F238E27FC236}">
                <a16:creationId xmlns:a16="http://schemas.microsoft.com/office/drawing/2014/main" id="{04E7F33E-7DEF-4064-A832-E1626AC40192}"/>
              </a:ext>
            </a:extLst>
          </p:cNvPr>
          <p:cNvSpPr/>
          <p:nvPr/>
        </p:nvSpPr>
        <p:spPr>
          <a:xfrm rot="5400000">
            <a:off x="5393475" y="-1454398"/>
            <a:ext cx="1101755" cy="10065033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D1F9F93-1BE8-4321-946D-236A4BA00CD6}"/>
              </a:ext>
            </a:extLst>
          </p:cNvPr>
          <p:cNvSpPr txBox="1"/>
          <p:nvPr/>
        </p:nvSpPr>
        <p:spPr>
          <a:xfrm>
            <a:off x="5584387" y="2156270"/>
            <a:ext cx="1222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□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7824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4.81481E-6 L 0.37695 0.1057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41" y="5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4.81481E-6 L 0.14779 0.20787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83" y="10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/>
      <p:bldP spid="59" grpId="0"/>
      <p:bldP spid="32" grpId="0" animBg="1"/>
      <p:bldP spid="34" grpId="0" animBg="1"/>
      <p:bldP spid="37" grpId="0" animBg="1"/>
      <p:bldP spid="38" grpId="0"/>
      <p:bldP spid="39" grpId="0" animBg="1"/>
      <p:bldP spid="40" grpId="0"/>
      <p:bldP spid="41" grpId="0"/>
      <p:bldP spid="42" grpId="0"/>
      <p:bldP spid="43" grpId="0"/>
      <p:bldP spid="44" grpId="0" animBg="1"/>
      <p:bldP spid="18" grpId="0" animBg="1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24D8872-11B5-40EE-96CF-7FBC378972B6}"/>
              </a:ext>
            </a:extLst>
          </p:cNvPr>
          <p:cNvSpPr txBox="1"/>
          <p:nvPr/>
        </p:nvSpPr>
        <p:spPr>
          <a:xfrm>
            <a:off x="0" y="59500"/>
            <a:ext cx="1219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P155 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４</a:t>
            </a:r>
            <a:endParaRPr lang="en-US" altLang="ja-JP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800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円で仕入れた品物に、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％の利益を見込んで定価とした。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・定価は何円？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5B045123-D2E3-4A87-BCDD-CC07E3178B9F}"/>
              </a:ext>
            </a:extLst>
          </p:cNvPr>
          <p:cNvSpPr txBox="1"/>
          <p:nvPr/>
        </p:nvSpPr>
        <p:spPr>
          <a:xfrm>
            <a:off x="8559704" y="828438"/>
            <a:ext cx="3553707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D105191D-48D2-4133-90C4-755AD44B42CC}"/>
              </a:ext>
            </a:extLst>
          </p:cNvPr>
          <p:cNvSpPr txBox="1"/>
          <p:nvPr/>
        </p:nvSpPr>
        <p:spPr>
          <a:xfrm>
            <a:off x="9507252" y="1458646"/>
            <a:ext cx="24804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D1E42C4-8C79-4A07-9E20-2D2713114FA9}"/>
              </a:ext>
            </a:extLst>
          </p:cNvPr>
          <p:cNvSpPr/>
          <p:nvPr/>
        </p:nvSpPr>
        <p:spPr>
          <a:xfrm>
            <a:off x="1656803" y="193643"/>
            <a:ext cx="860612" cy="86957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1CAE307-88EA-44EC-96BE-C1DA23C1F478}"/>
              </a:ext>
            </a:extLst>
          </p:cNvPr>
          <p:cNvSpPr/>
          <p:nvPr/>
        </p:nvSpPr>
        <p:spPr>
          <a:xfrm>
            <a:off x="2896491" y="2971474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F7EDBE45-A00B-4667-94DC-3D040681CAB4}"/>
              </a:ext>
            </a:extLst>
          </p:cNvPr>
          <p:cNvCxnSpPr>
            <a:cxnSpLocks/>
          </p:cNvCxnSpPr>
          <p:nvPr/>
        </p:nvCxnSpPr>
        <p:spPr>
          <a:xfrm>
            <a:off x="902088" y="3655756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5120DF85-26C7-4C78-B2EC-1B933571832A}"/>
              </a:ext>
            </a:extLst>
          </p:cNvPr>
          <p:cNvCxnSpPr>
            <a:cxnSpLocks/>
          </p:cNvCxnSpPr>
          <p:nvPr/>
        </p:nvCxnSpPr>
        <p:spPr>
          <a:xfrm>
            <a:off x="902088" y="4006938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AB931213-E8CD-4F65-9BFE-A32FCC77A291}"/>
              </a:ext>
            </a:extLst>
          </p:cNvPr>
          <p:cNvCxnSpPr>
            <a:cxnSpLocks/>
          </p:cNvCxnSpPr>
          <p:nvPr/>
        </p:nvCxnSpPr>
        <p:spPr>
          <a:xfrm flipV="1">
            <a:off x="895214" y="3526549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DE34BF93-D6F7-41C7-942A-C9010914CC37}"/>
              </a:ext>
            </a:extLst>
          </p:cNvPr>
          <p:cNvCxnSpPr>
            <a:cxnSpLocks/>
          </p:cNvCxnSpPr>
          <p:nvPr/>
        </p:nvCxnSpPr>
        <p:spPr>
          <a:xfrm flipV="1">
            <a:off x="3124477" y="3526549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E0DF150C-93F9-4ACB-B6F0-E6E53A3FE5E3}"/>
              </a:ext>
            </a:extLst>
          </p:cNvPr>
          <p:cNvCxnSpPr>
            <a:cxnSpLocks/>
          </p:cNvCxnSpPr>
          <p:nvPr/>
        </p:nvCxnSpPr>
        <p:spPr>
          <a:xfrm flipV="1">
            <a:off x="4588843" y="3526549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E370E258-E353-4D1F-927C-05D388B735F2}"/>
              </a:ext>
            </a:extLst>
          </p:cNvPr>
          <p:cNvCxnSpPr>
            <a:cxnSpLocks/>
          </p:cNvCxnSpPr>
          <p:nvPr/>
        </p:nvCxnSpPr>
        <p:spPr>
          <a:xfrm flipV="1">
            <a:off x="3143029" y="3890651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195B08FF-5122-4FC2-90A2-7B3765A7D41E}"/>
              </a:ext>
            </a:extLst>
          </p:cNvPr>
          <p:cNvCxnSpPr>
            <a:cxnSpLocks/>
          </p:cNvCxnSpPr>
          <p:nvPr/>
        </p:nvCxnSpPr>
        <p:spPr>
          <a:xfrm flipV="1">
            <a:off x="4588843" y="3890651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44CA761-613B-4037-B4EC-F04A90D6678A}"/>
              </a:ext>
            </a:extLst>
          </p:cNvPr>
          <p:cNvSpPr txBox="1"/>
          <p:nvPr/>
        </p:nvSpPr>
        <p:spPr>
          <a:xfrm>
            <a:off x="682286" y="4123225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F0C7D0B1-DF5C-4036-B39A-DA2A3E6C64CB}"/>
              </a:ext>
            </a:extLst>
          </p:cNvPr>
          <p:cNvSpPr txBox="1"/>
          <p:nvPr/>
        </p:nvSpPr>
        <p:spPr>
          <a:xfrm>
            <a:off x="687117" y="2979364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5F504C-6890-4FE1-AA70-FB7B12D07F7D}"/>
              </a:ext>
            </a:extLst>
          </p:cNvPr>
          <p:cNvSpPr txBox="1"/>
          <p:nvPr/>
        </p:nvSpPr>
        <p:spPr>
          <a:xfrm>
            <a:off x="4390061" y="4092368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4C1EA11-C185-479F-914A-FC183F4AA1BF}"/>
              </a:ext>
            </a:extLst>
          </p:cNvPr>
          <p:cNvSpPr txBox="1"/>
          <p:nvPr/>
        </p:nvSpPr>
        <p:spPr>
          <a:xfrm>
            <a:off x="3967974" y="2947870"/>
            <a:ext cx="10174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800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9C7FA39-F40F-4EAC-95EF-E23C8F1850BC}"/>
              </a:ext>
            </a:extLst>
          </p:cNvPr>
          <p:cNvSpPr txBox="1"/>
          <p:nvPr/>
        </p:nvSpPr>
        <p:spPr>
          <a:xfrm>
            <a:off x="4831110" y="2950632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066843B8-DDF6-4253-A118-E0628A00A8DF}"/>
              </a:ext>
            </a:extLst>
          </p:cNvPr>
          <p:cNvSpPr txBox="1"/>
          <p:nvPr/>
        </p:nvSpPr>
        <p:spPr>
          <a:xfrm>
            <a:off x="477694" y="4593333"/>
            <a:ext cx="35092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800×0.15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D95A62B0-2035-4E2D-ABAE-9977DA9233DE}"/>
              </a:ext>
            </a:extLst>
          </p:cNvPr>
          <p:cNvSpPr txBox="1"/>
          <p:nvPr/>
        </p:nvSpPr>
        <p:spPr>
          <a:xfrm>
            <a:off x="3600089" y="4593333"/>
            <a:ext cx="1280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120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84B5D8C-62FD-4F9B-9792-FE2520C556ED}"/>
              </a:ext>
            </a:extLst>
          </p:cNvPr>
          <p:cNvSpPr txBox="1"/>
          <p:nvPr/>
        </p:nvSpPr>
        <p:spPr>
          <a:xfrm>
            <a:off x="2502161" y="4140026"/>
            <a:ext cx="13143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0.15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75105B37-A770-44FF-8350-0498532D7FFD}"/>
              </a:ext>
            </a:extLst>
          </p:cNvPr>
          <p:cNvSpPr txBox="1"/>
          <p:nvPr/>
        </p:nvSpPr>
        <p:spPr>
          <a:xfrm>
            <a:off x="477693" y="5207617"/>
            <a:ext cx="30090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800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＋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120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21A17290-55FD-4626-A785-AE1607FBFCC3}"/>
              </a:ext>
            </a:extLst>
          </p:cNvPr>
          <p:cNvSpPr txBox="1"/>
          <p:nvPr/>
        </p:nvSpPr>
        <p:spPr>
          <a:xfrm>
            <a:off x="3229765" y="5164578"/>
            <a:ext cx="20215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920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64FFD152-1E78-447C-A903-B7CAD7711096}"/>
              </a:ext>
            </a:extLst>
          </p:cNvPr>
          <p:cNvSpPr txBox="1"/>
          <p:nvPr/>
        </p:nvSpPr>
        <p:spPr>
          <a:xfrm>
            <a:off x="2235563" y="5679440"/>
            <a:ext cx="3076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920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</a:t>
            </a:r>
            <a:endParaRPr lang="en-US" altLang="ja-JP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B1CAE307-88EA-44EC-96BE-C1DA23C1F478}"/>
              </a:ext>
            </a:extLst>
          </p:cNvPr>
          <p:cNvSpPr/>
          <p:nvPr/>
        </p:nvSpPr>
        <p:spPr>
          <a:xfrm>
            <a:off x="10232087" y="2703279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0" name="直線コネクタ 49">
            <a:extLst>
              <a:ext uri="{FF2B5EF4-FFF2-40B4-BE49-F238E27FC236}">
                <a16:creationId xmlns:a16="http://schemas.microsoft.com/office/drawing/2014/main" id="{F7EDBE45-A00B-4667-94DC-3D040681CAB4}"/>
              </a:ext>
            </a:extLst>
          </p:cNvPr>
          <p:cNvCxnSpPr>
            <a:cxnSpLocks/>
          </p:cNvCxnSpPr>
          <p:nvPr/>
        </p:nvCxnSpPr>
        <p:spPr>
          <a:xfrm>
            <a:off x="6774270" y="3274731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5120DF85-26C7-4C78-B2EC-1B933571832A}"/>
              </a:ext>
            </a:extLst>
          </p:cNvPr>
          <p:cNvCxnSpPr>
            <a:cxnSpLocks/>
          </p:cNvCxnSpPr>
          <p:nvPr/>
        </p:nvCxnSpPr>
        <p:spPr>
          <a:xfrm>
            <a:off x="6774270" y="3625913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AB931213-E8CD-4F65-9BFE-A32FCC77A291}"/>
              </a:ext>
            </a:extLst>
          </p:cNvPr>
          <p:cNvCxnSpPr>
            <a:cxnSpLocks/>
          </p:cNvCxnSpPr>
          <p:nvPr/>
        </p:nvCxnSpPr>
        <p:spPr>
          <a:xfrm flipV="1">
            <a:off x="6767396" y="3145524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コネクタ 52">
            <a:extLst>
              <a:ext uri="{FF2B5EF4-FFF2-40B4-BE49-F238E27FC236}">
                <a16:creationId xmlns:a16="http://schemas.microsoft.com/office/drawing/2014/main" id="{DE34BF93-D6F7-41C7-942A-C9010914CC37}"/>
              </a:ext>
            </a:extLst>
          </p:cNvPr>
          <p:cNvCxnSpPr>
            <a:cxnSpLocks/>
          </p:cNvCxnSpPr>
          <p:nvPr/>
        </p:nvCxnSpPr>
        <p:spPr>
          <a:xfrm flipV="1">
            <a:off x="8996659" y="314552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E0DF150C-93F9-4ACB-B6F0-E6E53A3FE5E3}"/>
              </a:ext>
            </a:extLst>
          </p:cNvPr>
          <p:cNvCxnSpPr>
            <a:cxnSpLocks/>
          </p:cNvCxnSpPr>
          <p:nvPr/>
        </p:nvCxnSpPr>
        <p:spPr>
          <a:xfrm flipV="1">
            <a:off x="10461025" y="314552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E370E258-E353-4D1F-927C-05D388B735F2}"/>
              </a:ext>
            </a:extLst>
          </p:cNvPr>
          <p:cNvCxnSpPr>
            <a:cxnSpLocks/>
          </p:cNvCxnSpPr>
          <p:nvPr/>
        </p:nvCxnSpPr>
        <p:spPr>
          <a:xfrm flipV="1">
            <a:off x="9015211" y="350962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195B08FF-5122-4FC2-90A2-7B3765A7D41E}"/>
              </a:ext>
            </a:extLst>
          </p:cNvPr>
          <p:cNvCxnSpPr>
            <a:cxnSpLocks/>
          </p:cNvCxnSpPr>
          <p:nvPr/>
        </p:nvCxnSpPr>
        <p:spPr>
          <a:xfrm flipV="1">
            <a:off x="10461025" y="350962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B44CA761-613B-4037-B4EC-F04A90D6678A}"/>
              </a:ext>
            </a:extLst>
          </p:cNvPr>
          <p:cNvSpPr txBox="1"/>
          <p:nvPr/>
        </p:nvSpPr>
        <p:spPr>
          <a:xfrm>
            <a:off x="6554468" y="3742200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F0C7D0B1-DF5C-4036-B39A-DA2A3E6C64CB}"/>
              </a:ext>
            </a:extLst>
          </p:cNvPr>
          <p:cNvSpPr txBox="1"/>
          <p:nvPr/>
        </p:nvSpPr>
        <p:spPr>
          <a:xfrm>
            <a:off x="6559299" y="2598339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A55F504C-6890-4FE1-AA70-FB7B12D07F7D}"/>
              </a:ext>
            </a:extLst>
          </p:cNvPr>
          <p:cNvSpPr txBox="1"/>
          <p:nvPr/>
        </p:nvSpPr>
        <p:spPr>
          <a:xfrm>
            <a:off x="8811268" y="3742200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E4C1EA11-C185-479F-914A-FC183F4AA1BF}"/>
              </a:ext>
            </a:extLst>
          </p:cNvPr>
          <p:cNvSpPr txBox="1"/>
          <p:nvPr/>
        </p:nvSpPr>
        <p:spPr>
          <a:xfrm>
            <a:off x="8500268" y="2500365"/>
            <a:ext cx="10174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800</a:t>
            </a: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69C7FA39-F40F-4EAC-95EF-E23C8F1850BC}"/>
              </a:ext>
            </a:extLst>
          </p:cNvPr>
          <p:cNvSpPr txBox="1"/>
          <p:nvPr/>
        </p:nvSpPr>
        <p:spPr>
          <a:xfrm>
            <a:off x="10739924" y="2670212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484B5D8C-62FD-4F9B-9792-FE2520C556ED}"/>
              </a:ext>
            </a:extLst>
          </p:cNvPr>
          <p:cNvSpPr txBox="1"/>
          <p:nvPr/>
        </p:nvSpPr>
        <p:spPr>
          <a:xfrm>
            <a:off x="9868325" y="3786083"/>
            <a:ext cx="15807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1.15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6" name="矢印: 左右 31">
            <a:extLst>
              <a:ext uri="{FF2B5EF4-FFF2-40B4-BE49-F238E27FC236}">
                <a16:creationId xmlns:a16="http://schemas.microsoft.com/office/drawing/2014/main" id="{9A6B64D7-049B-4008-AD15-2B1D992C45DD}"/>
              </a:ext>
            </a:extLst>
          </p:cNvPr>
          <p:cNvSpPr/>
          <p:nvPr/>
        </p:nvSpPr>
        <p:spPr>
          <a:xfrm>
            <a:off x="9052485" y="3033937"/>
            <a:ext cx="1334894" cy="25873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矢印: 下 3">
            <a:extLst>
              <a:ext uri="{FF2B5EF4-FFF2-40B4-BE49-F238E27FC236}">
                <a16:creationId xmlns:a16="http://schemas.microsoft.com/office/drawing/2014/main" id="{635C9353-DABD-4CB4-B38B-640B86C2655A}"/>
              </a:ext>
            </a:extLst>
          </p:cNvPr>
          <p:cNvSpPr/>
          <p:nvPr/>
        </p:nvSpPr>
        <p:spPr>
          <a:xfrm>
            <a:off x="9669870" y="2598339"/>
            <a:ext cx="236672" cy="5113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矢印: 上 33">
            <a:extLst>
              <a:ext uri="{FF2B5EF4-FFF2-40B4-BE49-F238E27FC236}">
                <a16:creationId xmlns:a16="http://schemas.microsoft.com/office/drawing/2014/main" id="{6748783F-4756-48D0-9B11-EA58CC5A0C63}"/>
              </a:ext>
            </a:extLst>
          </p:cNvPr>
          <p:cNvSpPr/>
          <p:nvPr/>
        </p:nvSpPr>
        <p:spPr>
          <a:xfrm>
            <a:off x="9561559" y="3823277"/>
            <a:ext cx="353118" cy="55181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矢印: 左右 36">
            <a:extLst>
              <a:ext uri="{FF2B5EF4-FFF2-40B4-BE49-F238E27FC236}">
                <a16:creationId xmlns:a16="http://schemas.microsoft.com/office/drawing/2014/main" id="{5235D733-0EC2-4EDB-8A12-C727B0A85E62}"/>
              </a:ext>
            </a:extLst>
          </p:cNvPr>
          <p:cNvSpPr/>
          <p:nvPr/>
        </p:nvSpPr>
        <p:spPr>
          <a:xfrm>
            <a:off x="9070671" y="3612834"/>
            <a:ext cx="1334894" cy="25873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0D09DE31-A274-4A6B-B459-314B7D1993AF}"/>
              </a:ext>
            </a:extLst>
          </p:cNvPr>
          <p:cNvSpPr txBox="1"/>
          <p:nvPr/>
        </p:nvSpPr>
        <p:spPr>
          <a:xfrm>
            <a:off x="8628105" y="4373760"/>
            <a:ext cx="24804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066843B8-DDF6-4253-A118-E0628A00A8DF}"/>
              </a:ext>
            </a:extLst>
          </p:cNvPr>
          <p:cNvSpPr txBox="1"/>
          <p:nvPr/>
        </p:nvSpPr>
        <p:spPr>
          <a:xfrm>
            <a:off x="6525019" y="5070085"/>
            <a:ext cx="48932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800×(1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＋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0.15)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D95A62B0-2035-4E2D-ABAE-9977DA9233DE}"/>
              </a:ext>
            </a:extLst>
          </p:cNvPr>
          <p:cNvSpPr txBox="1"/>
          <p:nvPr/>
        </p:nvSpPr>
        <p:spPr>
          <a:xfrm>
            <a:off x="10948069" y="5049307"/>
            <a:ext cx="1280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920</a:t>
            </a: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1FB31330-D6F3-43B6-8FB2-67C5AB6571B0}"/>
              </a:ext>
            </a:extLst>
          </p:cNvPr>
          <p:cNvSpPr txBox="1"/>
          <p:nvPr/>
        </p:nvSpPr>
        <p:spPr>
          <a:xfrm>
            <a:off x="8341877" y="5602424"/>
            <a:ext cx="3076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920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</a:t>
            </a:r>
            <a:endParaRPr lang="en-US" altLang="ja-JP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FFD4186A-A9F2-492A-8388-732CC32A70B9}"/>
              </a:ext>
            </a:extLst>
          </p:cNvPr>
          <p:cNvSpPr txBox="1"/>
          <p:nvPr/>
        </p:nvSpPr>
        <p:spPr>
          <a:xfrm>
            <a:off x="9008997" y="2020867"/>
            <a:ext cx="20062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6933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0" grpId="0"/>
      <p:bldP spid="31" grpId="0"/>
      <p:bldP spid="33" grpId="0"/>
      <p:bldP spid="35" grpId="0"/>
      <p:bldP spid="36" grpId="0"/>
      <p:bldP spid="45" grpId="0"/>
      <p:bldP spid="46" grpId="0"/>
      <p:bldP spid="47" grpId="0"/>
      <p:bldP spid="48" grpId="0"/>
      <p:bldP spid="49" grpId="0" animBg="1"/>
      <p:bldP spid="62" grpId="0"/>
      <p:bldP spid="63" grpId="0"/>
      <p:bldP spid="64" grpId="0"/>
      <p:bldP spid="65" grpId="0"/>
      <p:bldP spid="66" grpId="0" animBg="1"/>
      <p:bldP spid="67" grpId="0" animBg="1"/>
      <p:bldP spid="68" grpId="0" animBg="1"/>
      <p:bldP spid="69" grpId="0" animBg="1"/>
      <p:bldP spid="70" grpId="0"/>
      <p:bldP spid="71" grpId="0"/>
      <p:bldP spid="72" grpId="0"/>
      <p:bldP spid="73" grpId="0"/>
      <p:bldP spid="7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-9940" y="189915"/>
            <a:ext cx="1219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P155 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５</a:t>
            </a:r>
            <a:endParaRPr lang="en-US" altLang="ja-JP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・野菜畑の面積は花畑より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％広い。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・花畑の面積は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㎡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・野菜畑の面積は？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D1E42C4-8C79-4A07-9E20-2D2713114FA9}"/>
              </a:ext>
            </a:extLst>
          </p:cNvPr>
          <p:cNvSpPr/>
          <p:nvPr/>
        </p:nvSpPr>
        <p:spPr>
          <a:xfrm>
            <a:off x="1656803" y="193643"/>
            <a:ext cx="860612" cy="86957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3D4E95D-4414-4FCC-85EF-152FBF9B967C}"/>
              </a:ext>
            </a:extLst>
          </p:cNvPr>
          <p:cNvSpPr txBox="1"/>
          <p:nvPr/>
        </p:nvSpPr>
        <p:spPr>
          <a:xfrm>
            <a:off x="2775358" y="261050"/>
            <a:ext cx="410566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3A5E79B-B2FD-4459-96B7-A24B947ED1B8}"/>
              </a:ext>
            </a:extLst>
          </p:cNvPr>
          <p:cNvSpPr txBox="1"/>
          <p:nvPr/>
        </p:nvSpPr>
        <p:spPr>
          <a:xfrm>
            <a:off x="6346334" y="243711"/>
            <a:ext cx="396033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B9678F7-0336-4D1C-9763-85C544006BFC}"/>
              </a:ext>
            </a:extLst>
          </p:cNvPr>
          <p:cNvSpPr txBox="1"/>
          <p:nvPr/>
        </p:nvSpPr>
        <p:spPr>
          <a:xfrm>
            <a:off x="9993311" y="226372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B26D99E9-7DC1-4441-8E5B-12C6C416C888}"/>
              </a:ext>
            </a:extLst>
          </p:cNvPr>
          <p:cNvSpPr/>
          <p:nvPr/>
        </p:nvSpPr>
        <p:spPr>
          <a:xfrm>
            <a:off x="913984" y="3994293"/>
            <a:ext cx="10072400" cy="830998"/>
          </a:xfrm>
          <a:prstGeom prst="rect">
            <a:avLst/>
          </a:prstGeom>
          <a:solidFill>
            <a:srgbClr val="FFFF00"/>
          </a:solidFill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左中かっこ 41">
            <a:extLst>
              <a:ext uri="{FF2B5EF4-FFF2-40B4-BE49-F238E27FC236}">
                <a16:creationId xmlns:a16="http://schemas.microsoft.com/office/drawing/2014/main" id="{931C0874-5A3D-4202-9953-DCAFE62150F2}"/>
              </a:ext>
            </a:extLst>
          </p:cNvPr>
          <p:cNvSpPr/>
          <p:nvPr/>
        </p:nvSpPr>
        <p:spPr>
          <a:xfrm rot="16200000">
            <a:off x="5477148" y="320718"/>
            <a:ext cx="946072" cy="10111494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E8D02FAE-F31E-477A-85B4-A5F718AA78FA}"/>
              </a:ext>
            </a:extLst>
          </p:cNvPr>
          <p:cNvSpPr/>
          <p:nvPr/>
        </p:nvSpPr>
        <p:spPr>
          <a:xfrm>
            <a:off x="874890" y="3961886"/>
            <a:ext cx="6839144" cy="886590"/>
          </a:xfrm>
          <a:prstGeom prst="rect">
            <a:avLst/>
          </a:prstGeom>
          <a:solidFill>
            <a:srgbClr val="F309FF">
              <a:alpha val="0"/>
            </a:srgbClr>
          </a:solidFill>
          <a:ln w="60325">
            <a:solidFill>
              <a:srgbClr val="BC02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C5DA680C-7551-45E9-84E9-428258CE9BB8}"/>
              </a:ext>
            </a:extLst>
          </p:cNvPr>
          <p:cNvSpPr txBox="1"/>
          <p:nvPr/>
        </p:nvSpPr>
        <p:spPr>
          <a:xfrm>
            <a:off x="4046912" y="5237104"/>
            <a:ext cx="1467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5" name="左中かっこ 44">
            <a:extLst>
              <a:ext uri="{FF2B5EF4-FFF2-40B4-BE49-F238E27FC236}">
                <a16:creationId xmlns:a16="http://schemas.microsoft.com/office/drawing/2014/main" id="{44977803-A087-48D5-B2C2-FDFB945F5223}"/>
              </a:ext>
            </a:extLst>
          </p:cNvPr>
          <p:cNvSpPr/>
          <p:nvPr/>
        </p:nvSpPr>
        <p:spPr>
          <a:xfrm rot="16200000">
            <a:off x="4103129" y="1629137"/>
            <a:ext cx="409321" cy="6812489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89B00517-8A81-4DFC-AA08-CA4288862FD5}"/>
              </a:ext>
            </a:extLst>
          </p:cNvPr>
          <p:cNvSpPr txBox="1"/>
          <p:nvPr/>
        </p:nvSpPr>
        <p:spPr>
          <a:xfrm>
            <a:off x="8742844" y="5322637"/>
            <a:ext cx="2561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0.4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2449F21B-FE77-4130-8C02-3D181C784829}"/>
              </a:ext>
            </a:extLst>
          </p:cNvPr>
          <p:cNvSpPr txBox="1"/>
          <p:nvPr/>
        </p:nvSpPr>
        <p:spPr>
          <a:xfrm>
            <a:off x="8164078" y="3989682"/>
            <a:ext cx="40179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野菜畑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7FD067D-3ED7-40C0-9D3A-21EF75698069}"/>
              </a:ext>
            </a:extLst>
          </p:cNvPr>
          <p:cNvSpPr txBox="1"/>
          <p:nvPr/>
        </p:nvSpPr>
        <p:spPr>
          <a:xfrm>
            <a:off x="3930364" y="2714463"/>
            <a:ext cx="1222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B9B53A2A-D0E2-4620-BB15-042EFF16CCAB}"/>
              </a:ext>
            </a:extLst>
          </p:cNvPr>
          <p:cNvSpPr txBox="1"/>
          <p:nvPr/>
        </p:nvSpPr>
        <p:spPr>
          <a:xfrm>
            <a:off x="1078999" y="3989682"/>
            <a:ext cx="3459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花畑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0" name="左中かっこ 49">
            <a:extLst>
              <a:ext uri="{FF2B5EF4-FFF2-40B4-BE49-F238E27FC236}">
                <a16:creationId xmlns:a16="http://schemas.microsoft.com/office/drawing/2014/main" id="{FA1BA0C1-CF47-4064-8586-B180C0AB2C4E}"/>
              </a:ext>
            </a:extLst>
          </p:cNvPr>
          <p:cNvSpPr/>
          <p:nvPr/>
        </p:nvSpPr>
        <p:spPr>
          <a:xfrm rot="5400000">
            <a:off x="5379752" y="-1599902"/>
            <a:ext cx="1115988" cy="10072402"/>
          </a:xfrm>
          <a:prstGeom prst="leftBrace">
            <a:avLst>
              <a:gd name="adj1" fmla="val 10497"/>
              <a:gd name="adj2" fmla="val 50695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左中かっこ 50">
            <a:extLst>
              <a:ext uri="{FF2B5EF4-FFF2-40B4-BE49-F238E27FC236}">
                <a16:creationId xmlns:a16="http://schemas.microsoft.com/office/drawing/2014/main" id="{6B96C3B2-F988-465A-9A1F-FCCBB970644C}"/>
              </a:ext>
            </a:extLst>
          </p:cNvPr>
          <p:cNvSpPr/>
          <p:nvPr/>
        </p:nvSpPr>
        <p:spPr>
          <a:xfrm rot="5400000">
            <a:off x="4097253" y="387049"/>
            <a:ext cx="433511" cy="6800052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A5159905-9360-41AD-8842-BE073D7B918D}"/>
              </a:ext>
            </a:extLst>
          </p:cNvPr>
          <p:cNvSpPr txBox="1"/>
          <p:nvPr/>
        </p:nvSpPr>
        <p:spPr>
          <a:xfrm>
            <a:off x="5514788" y="2239389"/>
            <a:ext cx="1467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□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9" name="左中かっこ 18">
            <a:extLst>
              <a:ext uri="{FF2B5EF4-FFF2-40B4-BE49-F238E27FC236}">
                <a16:creationId xmlns:a16="http://schemas.microsoft.com/office/drawing/2014/main" id="{44977803-A087-48D5-B2C2-FDFB945F5223}"/>
              </a:ext>
            </a:extLst>
          </p:cNvPr>
          <p:cNvSpPr/>
          <p:nvPr/>
        </p:nvSpPr>
        <p:spPr>
          <a:xfrm rot="16200000">
            <a:off x="9140458" y="3461286"/>
            <a:ext cx="465705" cy="3279458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9B00517-8A81-4DFC-AA08-CA4288862FD5}"/>
              </a:ext>
            </a:extLst>
          </p:cNvPr>
          <p:cNvSpPr txBox="1"/>
          <p:nvPr/>
        </p:nvSpPr>
        <p:spPr>
          <a:xfrm>
            <a:off x="5343533" y="5573015"/>
            <a:ext cx="2561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1.4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94512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1.48148E-6 L 0.44935 0.2182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61" y="109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3.33333E-6 L 0.16237 0.32083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12" y="16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7 L -0.02214 0.12639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7" y="6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/>
      <p:bldP spid="41" grpId="0" animBg="1"/>
      <p:bldP spid="42" grpId="0" animBg="1"/>
      <p:bldP spid="43" grpId="0" animBg="1"/>
      <p:bldP spid="44" grpId="0"/>
      <p:bldP spid="45" grpId="0" animBg="1"/>
      <p:bldP spid="46" grpId="0"/>
      <p:bldP spid="47" grpId="0"/>
      <p:bldP spid="48" grpId="0"/>
      <p:bldP spid="49" grpId="0"/>
      <p:bldP spid="50" grpId="0" animBg="1"/>
      <p:bldP spid="51" grpId="0" animBg="1"/>
      <p:bldP spid="52" grpId="0"/>
      <p:bldP spid="19" grpId="0" animBg="1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-9940" y="84281"/>
            <a:ext cx="1219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P155 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５</a:t>
            </a:r>
            <a:endParaRPr lang="en-US" altLang="ja-JP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・野菜畑の面積は花畑より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％広い。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・花畑の面積は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㎡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・野菜畑の面積は？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F7EDBE45-A00B-4667-94DC-3D040681CAB4}"/>
              </a:ext>
            </a:extLst>
          </p:cNvPr>
          <p:cNvCxnSpPr>
            <a:cxnSpLocks/>
          </p:cNvCxnSpPr>
          <p:nvPr/>
        </p:nvCxnSpPr>
        <p:spPr>
          <a:xfrm>
            <a:off x="874193" y="3721813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5120DF85-26C7-4C78-B2EC-1B933571832A}"/>
              </a:ext>
            </a:extLst>
          </p:cNvPr>
          <p:cNvCxnSpPr>
            <a:cxnSpLocks/>
          </p:cNvCxnSpPr>
          <p:nvPr/>
        </p:nvCxnSpPr>
        <p:spPr>
          <a:xfrm>
            <a:off x="874193" y="4072995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AB931213-E8CD-4F65-9BFE-A32FCC77A291}"/>
              </a:ext>
            </a:extLst>
          </p:cNvPr>
          <p:cNvCxnSpPr>
            <a:cxnSpLocks/>
          </p:cNvCxnSpPr>
          <p:nvPr/>
        </p:nvCxnSpPr>
        <p:spPr>
          <a:xfrm flipV="1">
            <a:off x="867319" y="3592606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DE34BF93-D6F7-41C7-942A-C9010914CC37}"/>
              </a:ext>
            </a:extLst>
          </p:cNvPr>
          <p:cNvCxnSpPr>
            <a:cxnSpLocks/>
          </p:cNvCxnSpPr>
          <p:nvPr/>
        </p:nvCxnSpPr>
        <p:spPr>
          <a:xfrm flipV="1">
            <a:off x="3096582" y="359260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E0DF150C-93F9-4ACB-B6F0-E6E53A3FE5E3}"/>
              </a:ext>
            </a:extLst>
          </p:cNvPr>
          <p:cNvCxnSpPr>
            <a:cxnSpLocks/>
          </p:cNvCxnSpPr>
          <p:nvPr/>
        </p:nvCxnSpPr>
        <p:spPr>
          <a:xfrm flipV="1">
            <a:off x="4560948" y="359260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E370E258-E353-4D1F-927C-05D388B735F2}"/>
              </a:ext>
            </a:extLst>
          </p:cNvPr>
          <p:cNvCxnSpPr>
            <a:cxnSpLocks/>
          </p:cNvCxnSpPr>
          <p:nvPr/>
        </p:nvCxnSpPr>
        <p:spPr>
          <a:xfrm flipV="1">
            <a:off x="3115134" y="3956708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195B08FF-5122-4FC2-90A2-7B3765A7D41E}"/>
              </a:ext>
            </a:extLst>
          </p:cNvPr>
          <p:cNvCxnSpPr>
            <a:cxnSpLocks/>
          </p:cNvCxnSpPr>
          <p:nvPr/>
        </p:nvCxnSpPr>
        <p:spPr>
          <a:xfrm flipV="1">
            <a:off x="4560948" y="3956708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44CA761-613B-4037-B4EC-F04A90D6678A}"/>
              </a:ext>
            </a:extLst>
          </p:cNvPr>
          <p:cNvSpPr txBox="1"/>
          <p:nvPr/>
        </p:nvSpPr>
        <p:spPr>
          <a:xfrm>
            <a:off x="654391" y="4189282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F0C7D0B1-DF5C-4036-B39A-DA2A3E6C64CB}"/>
              </a:ext>
            </a:extLst>
          </p:cNvPr>
          <p:cNvSpPr txBox="1"/>
          <p:nvPr/>
        </p:nvSpPr>
        <p:spPr>
          <a:xfrm>
            <a:off x="659222" y="3045421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5F504C-6890-4FE1-AA70-FB7B12D07F7D}"/>
              </a:ext>
            </a:extLst>
          </p:cNvPr>
          <p:cNvSpPr txBox="1"/>
          <p:nvPr/>
        </p:nvSpPr>
        <p:spPr>
          <a:xfrm>
            <a:off x="2903929" y="4148060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4C1EA11-C185-479F-914A-FC183F4AA1BF}"/>
              </a:ext>
            </a:extLst>
          </p:cNvPr>
          <p:cNvSpPr txBox="1"/>
          <p:nvPr/>
        </p:nvSpPr>
        <p:spPr>
          <a:xfrm>
            <a:off x="4188229" y="4176361"/>
            <a:ext cx="12809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1.4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9975F5EC-B2AB-4BEB-9D6D-6D3B320D33A7}"/>
              </a:ext>
            </a:extLst>
          </p:cNvPr>
          <p:cNvSpPr txBox="1"/>
          <p:nvPr/>
        </p:nvSpPr>
        <p:spPr>
          <a:xfrm>
            <a:off x="2746582" y="2990453"/>
            <a:ext cx="843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B1CAE307-88EA-44EC-96BE-C1DA23C1F478}"/>
              </a:ext>
            </a:extLst>
          </p:cNvPr>
          <p:cNvSpPr/>
          <p:nvPr/>
        </p:nvSpPr>
        <p:spPr>
          <a:xfrm>
            <a:off x="4252279" y="3128853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9C7FA39-F40F-4EAC-95EF-E23C8F1850BC}"/>
              </a:ext>
            </a:extLst>
          </p:cNvPr>
          <p:cNvSpPr txBox="1"/>
          <p:nvPr/>
        </p:nvSpPr>
        <p:spPr>
          <a:xfrm>
            <a:off x="4803215" y="3016689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㎡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66843B8-DDF6-4253-A118-E0628A00A8DF}"/>
              </a:ext>
            </a:extLst>
          </p:cNvPr>
          <p:cNvSpPr txBox="1"/>
          <p:nvPr/>
        </p:nvSpPr>
        <p:spPr>
          <a:xfrm>
            <a:off x="6076332" y="2902789"/>
            <a:ext cx="55482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15×(1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＋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0.4)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D95A62B0-2035-4E2D-ABAE-9977DA9233DE}"/>
              </a:ext>
            </a:extLst>
          </p:cNvPr>
          <p:cNvSpPr txBox="1"/>
          <p:nvPr/>
        </p:nvSpPr>
        <p:spPr>
          <a:xfrm>
            <a:off x="10037180" y="2909721"/>
            <a:ext cx="1280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21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813E34A0-6EAC-4C5B-97EB-E42E1C738CE0}"/>
              </a:ext>
            </a:extLst>
          </p:cNvPr>
          <p:cNvSpPr txBox="1"/>
          <p:nvPr/>
        </p:nvSpPr>
        <p:spPr>
          <a:xfrm>
            <a:off x="8203783" y="3571987"/>
            <a:ext cx="247386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 21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㎡</a:t>
            </a:r>
            <a:endParaRPr kumimoji="1" lang="ja-JP" altLang="en-US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1D1E42C4-8C79-4A07-9E20-2D2713114FA9}"/>
              </a:ext>
            </a:extLst>
          </p:cNvPr>
          <p:cNvSpPr/>
          <p:nvPr/>
        </p:nvSpPr>
        <p:spPr>
          <a:xfrm>
            <a:off x="1656803" y="193643"/>
            <a:ext cx="860612" cy="86957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83D4E95D-4414-4FCC-85EF-152FBF9B967C}"/>
              </a:ext>
            </a:extLst>
          </p:cNvPr>
          <p:cNvSpPr txBox="1"/>
          <p:nvPr/>
        </p:nvSpPr>
        <p:spPr>
          <a:xfrm>
            <a:off x="8497131" y="1570801"/>
            <a:ext cx="410566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83A5E79B-B2FD-4459-96B7-A24B947ED1B8}"/>
              </a:ext>
            </a:extLst>
          </p:cNvPr>
          <p:cNvSpPr txBox="1"/>
          <p:nvPr/>
        </p:nvSpPr>
        <p:spPr>
          <a:xfrm>
            <a:off x="8497131" y="2276427"/>
            <a:ext cx="396033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AB9678F7-0336-4D1C-9763-85C544006BFC}"/>
              </a:ext>
            </a:extLst>
          </p:cNvPr>
          <p:cNvSpPr txBox="1"/>
          <p:nvPr/>
        </p:nvSpPr>
        <p:spPr>
          <a:xfrm>
            <a:off x="9861620" y="913796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7D69007C-E396-44FE-9781-CC1BCE5EF31F}"/>
              </a:ext>
            </a:extLst>
          </p:cNvPr>
          <p:cNvSpPr txBox="1"/>
          <p:nvPr/>
        </p:nvSpPr>
        <p:spPr>
          <a:xfrm>
            <a:off x="793451" y="4841541"/>
            <a:ext cx="6191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　　　　　　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7EBD57E-3EC2-4492-B1C0-706D7F7C0342}"/>
              </a:ext>
            </a:extLst>
          </p:cNvPr>
          <p:cNvSpPr txBox="1"/>
          <p:nvPr/>
        </p:nvSpPr>
        <p:spPr>
          <a:xfrm>
            <a:off x="2474404" y="4869194"/>
            <a:ext cx="354678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F3F433D1-4EB5-4A78-9531-24B664007657}"/>
              </a:ext>
            </a:extLst>
          </p:cNvPr>
          <p:cNvSpPr txBox="1"/>
          <p:nvPr/>
        </p:nvSpPr>
        <p:spPr>
          <a:xfrm>
            <a:off x="6346334" y="4869194"/>
            <a:ext cx="3590887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932ECA4F-CA65-46E1-9760-A16F351FF277}"/>
              </a:ext>
            </a:extLst>
          </p:cNvPr>
          <p:cNvSpPr txBox="1"/>
          <p:nvPr/>
        </p:nvSpPr>
        <p:spPr>
          <a:xfrm>
            <a:off x="744021" y="5629413"/>
            <a:ext cx="418964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5E21EC96-0747-4274-9904-BD434AE87055}"/>
              </a:ext>
            </a:extLst>
          </p:cNvPr>
          <p:cNvSpPr txBox="1"/>
          <p:nvPr/>
        </p:nvSpPr>
        <p:spPr>
          <a:xfrm>
            <a:off x="4777309" y="5619897"/>
            <a:ext cx="3590887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1C0EF034-FBE4-48A1-AE3A-6A98E4850586}"/>
              </a:ext>
            </a:extLst>
          </p:cNvPr>
          <p:cNvSpPr txBox="1"/>
          <p:nvPr/>
        </p:nvSpPr>
        <p:spPr>
          <a:xfrm>
            <a:off x="8718714" y="5600493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D95A62B0-2035-4E2D-ABAE-9977DA9233DE}"/>
              </a:ext>
            </a:extLst>
          </p:cNvPr>
          <p:cNvSpPr txBox="1"/>
          <p:nvPr/>
        </p:nvSpPr>
        <p:spPr>
          <a:xfrm>
            <a:off x="8141777" y="5656407"/>
            <a:ext cx="1280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×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80757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6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 animBg="1"/>
      <p:bldP spid="35" grpId="0"/>
      <p:bldP spid="36" grpId="0"/>
      <p:bldP spid="53" grpId="0"/>
      <p:bldP spid="54" grpId="0"/>
      <p:bldP spid="42" grpId="0"/>
      <p:bldP spid="43" grpId="0" animBg="1"/>
      <p:bldP spid="44" grpId="0" animBg="1"/>
      <p:bldP spid="45" grpId="0" animBg="1"/>
      <p:bldP spid="46" grpId="0" animBg="1"/>
      <p:bldP spid="47" grpId="0"/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893120A-F6B9-4653-895F-1E8AC95E7BF5}"/>
              </a:ext>
            </a:extLst>
          </p:cNvPr>
          <p:cNvSpPr txBox="1"/>
          <p:nvPr/>
        </p:nvSpPr>
        <p:spPr>
          <a:xfrm>
            <a:off x="423443" y="309433"/>
            <a:ext cx="26929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endParaRPr kumimoji="1" lang="en-US" altLang="ja-JP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E61D42B-821A-43B1-9A34-B4AF2791E52E}"/>
              </a:ext>
            </a:extLst>
          </p:cNvPr>
          <p:cNvSpPr txBox="1"/>
          <p:nvPr/>
        </p:nvSpPr>
        <p:spPr>
          <a:xfrm>
            <a:off x="2627152" y="355600"/>
            <a:ext cx="101651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  <a:r>
              <a:rPr lang="ja-JP" altLang="en-US" sz="5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5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3483BF4-2477-4ABB-9363-5142B4EBEF50}"/>
              </a:ext>
            </a:extLst>
          </p:cNvPr>
          <p:cNvSpPr txBox="1"/>
          <p:nvPr/>
        </p:nvSpPr>
        <p:spPr>
          <a:xfrm>
            <a:off x="394770" y="2030062"/>
            <a:ext cx="53062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724C234-49E4-42D2-B904-21318144ED6A}"/>
              </a:ext>
            </a:extLst>
          </p:cNvPr>
          <p:cNvSpPr txBox="1"/>
          <p:nvPr/>
        </p:nvSpPr>
        <p:spPr>
          <a:xfrm>
            <a:off x="5244626" y="2030062"/>
            <a:ext cx="76735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×</a:t>
            </a:r>
            <a:r>
              <a:rPr lang="ja-JP" altLang="en-US" sz="5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5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3483BF4-2477-4ABB-9363-5142B4EBEF50}"/>
              </a:ext>
            </a:extLst>
          </p:cNvPr>
          <p:cNvSpPr txBox="1"/>
          <p:nvPr/>
        </p:nvSpPr>
        <p:spPr>
          <a:xfrm>
            <a:off x="5395324" y="3658358"/>
            <a:ext cx="66038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  <a:r>
              <a:rPr lang="ja-JP" altLang="en-US" sz="5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5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724C234-49E4-42D2-B904-21318144ED6A}"/>
              </a:ext>
            </a:extLst>
          </p:cNvPr>
          <p:cNvSpPr txBox="1"/>
          <p:nvPr/>
        </p:nvSpPr>
        <p:spPr>
          <a:xfrm>
            <a:off x="450651" y="3658358"/>
            <a:ext cx="5660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4021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  <p:bldP spid="8" grpId="0"/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0" y="142432"/>
            <a:ext cx="1219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P155 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６</a:t>
            </a:r>
            <a:endParaRPr lang="en-US" altLang="ja-JP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・セーターが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1800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・セーターはシャツの</a:t>
            </a:r>
            <a:r>
              <a:rPr lang="ja-JP" altLang="en-US" sz="4400" dirty="0" err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ねだん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より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割高い。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・シャツの</a:t>
            </a:r>
            <a:r>
              <a:rPr lang="ja-JP" altLang="en-US" sz="4400" dirty="0" err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ねだんは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D1E42C4-8C79-4A07-9E20-2D2713114FA9}"/>
              </a:ext>
            </a:extLst>
          </p:cNvPr>
          <p:cNvSpPr/>
          <p:nvPr/>
        </p:nvSpPr>
        <p:spPr>
          <a:xfrm>
            <a:off x="1656803" y="193643"/>
            <a:ext cx="860612" cy="86957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3D4E95D-4414-4FCC-85EF-152FBF9B967C}"/>
              </a:ext>
            </a:extLst>
          </p:cNvPr>
          <p:cNvSpPr txBox="1"/>
          <p:nvPr/>
        </p:nvSpPr>
        <p:spPr>
          <a:xfrm>
            <a:off x="2775358" y="261050"/>
            <a:ext cx="410566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3A5E79B-B2FD-4459-96B7-A24B947ED1B8}"/>
              </a:ext>
            </a:extLst>
          </p:cNvPr>
          <p:cNvSpPr txBox="1"/>
          <p:nvPr/>
        </p:nvSpPr>
        <p:spPr>
          <a:xfrm>
            <a:off x="6346334" y="243711"/>
            <a:ext cx="396033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B9678F7-0336-4D1C-9763-85C544006BFC}"/>
              </a:ext>
            </a:extLst>
          </p:cNvPr>
          <p:cNvSpPr txBox="1"/>
          <p:nvPr/>
        </p:nvSpPr>
        <p:spPr>
          <a:xfrm>
            <a:off x="9993311" y="226372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B26D99E9-7DC1-4441-8E5B-12C6C416C888}"/>
              </a:ext>
            </a:extLst>
          </p:cNvPr>
          <p:cNvSpPr/>
          <p:nvPr/>
        </p:nvSpPr>
        <p:spPr>
          <a:xfrm>
            <a:off x="1322572" y="4260558"/>
            <a:ext cx="10072400" cy="830998"/>
          </a:xfrm>
          <a:prstGeom prst="rect">
            <a:avLst/>
          </a:prstGeom>
          <a:solidFill>
            <a:srgbClr val="FFFF00"/>
          </a:solidFill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左中かっこ 41">
            <a:extLst>
              <a:ext uri="{FF2B5EF4-FFF2-40B4-BE49-F238E27FC236}">
                <a16:creationId xmlns:a16="http://schemas.microsoft.com/office/drawing/2014/main" id="{931C0874-5A3D-4202-9953-DCAFE62150F2}"/>
              </a:ext>
            </a:extLst>
          </p:cNvPr>
          <p:cNvSpPr/>
          <p:nvPr/>
        </p:nvSpPr>
        <p:spPr>
          <a:xfrm rot="16200000">
            <a:off x="5885736" y="586983"/>
            <a:ext cx="946072" cy="10111494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E8D02FAE-F31E-477A-85B4-A5F718AA78FA}"/>
              </a:ext>
            </a:extLst>
          </p:cNvPr>
          <p:cNvSpPr/>
          <p:nvPr/>
        </p:nvSpPr>
        <p:spPr>
          <a:xfrm>
            <a:off x="1283478" y="4228151"/>
            <a:ext cx="6839144" cy="886590"/>
          </a:xfrm>
          <a:prstGeom prst="rect">
            <a:avLst/>
          </a:prstGeom>
          <a:solidFill>
            <a:srgbClr val="F309FF">
              <a:alpha val="0"/>
            </a:srgbClr>
          </a:solidFill>
          <a:ln w="60325">
            <a:solidFill>
              <a:srgbClr val="BC02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C5DA680C-7551-45E9-84E9-428258CE9BB8}"/>
              </a:ext>
            </a:extLst>
          </p:cNvPr>
          <p:cNvSpPr txBox="1"/>
          <p:nvPr/>
        </p:nvSpPr>
        <p:spPr>
          <a:xfrm>
            <a:off x="4455500" y="5503369"/>
            <a:ext cx="1467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5" name="左中かっこ 44">
            <a:extLst>
              <a:ext uri="{FF2B5EF4-FFF2-40B4-BE49-F238E27FC236}">
                <a16:creationId xmlns:a16="http://schemas.microsoft.com/office/drawing/2014/main" id="{44977803-A087-48D5-B2C2-FDFB945F5223}"/>
              </a:ext>
            </a:extLst>
          </p:cNvPr>
          <p:cNvSpPr/>
          <p:nvPr/>
        </p:nvSpPr>
        <p:spPr>
          <a:xfrm rot="16200000">
            <a:off x="4511717" y="1895402"/>
            <a:ext cx="409321" cy="6812489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89B00517-8A81-4DFC-AA08-CA4288862FD5}"/>
              </a:ext>
            </a:extLst>
          </p:cNvPr>
          <p:cNvSpPr txBox="1"/>
          <p:nvPr/>
        </p:nvSpPr>
        <p:spPr>
          <a:xfrm>
            <a:off x="9151432" y="5588902"/>
            <a:ext cx="2561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0.2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2449F21B-FE77-4130-8C02-3D181C784829}"/>
              </a:ext>
            </a:extLst>
          </p:cNvPr>
          <p:cNvSpPr txBox="1"/>
          <p:nvPr/>
        </p:nvSpPr>
        <p:spPr>
          <a:xfrm>
            <a:off x="8572666" y="4255947"/>
            <a:ext cx="40179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セーター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7FD067D-3ED7-40C0-9D3A-21EF75698069}"/>
              </a:ext>
            </a:extLst>
          </p:cNvPr>
          <p:cNvSpPr txBox="1"/>
          <p:nvPr/>
        </p:nvSpPr>
        <p:spPr>
          <a:xfrm>
            <a:off x="4338952" y="2980728"/>
            <a:ext cx="1222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□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B9B53A2A-D0E2-4620-BB15-042EFF16CCAB}"/>
              </a:ext>
            </a:extLst>
          </p:cNvPr>
          <p:cNvSpPr txBox="1"/>
          <p:nvPr/>
        </p:nvSpPr>
        <p:spPr>
          <a:xfrm>
            <a:off x="1487587" y="4255947"/>
            <a:ext cx="3459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シャツ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0" name="左中かっこ 49">
            <a:extLst>
              <a:ext uri="{FF2B5EF4-FFF2-40B4-BE49-F238E27FC236}">
                <a16:creationId xmlns:a16="http://schemas.microsoft.com/office/drawing/2014/main" id="{FA1BA0C1-CF47-4064-8586-B180C0AB2C4E}"/>
              </a:ext>
            </a:extLst>
          </p:cNvPr>
          <p:cNvSpPr/>
          <p:nvPr/>
        </p:nvSpPr>
        <p:spPr>
          <a:xfrm rot="5400000">
            <a:off x="5788340" y="-1333637"/>
            <a:ext cx="1115988" cy="10072402"/>
          </a:xfrm>
          <a:prstGeom prst="leftBrace">
            <a:avLst>
              <a:gd name="adj1" fmla="val 10497"/>
              <a:gd name="adj2" fmla="val 50695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左中かっこ 50">
            <a:extLst>
              <a:ext uri="{FF2B5EF4-FFF2-40B4-BE49-F238E27FC236}">
                <a16:creationId xmlns:a16="http://schemas.microsoft.com/office/drawing/2014/main" id="{6B96C3B2-F988-465A-9A1F-FCCBB970644C}"/>
              </a:ext>
            </a:extLst>
          </p:cNvPr>
          <p:cNvSpPr/>
          <p:nvPr/>
        </p:nvSpPr>
        <p:spPr>
          <a:xfrm rot="5400000">
            <a:off x="4505841" y="653314"/>
            <a:ext cx="433511" cy="6800052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A5159905-9360-41AD-8842-BE073D7B918D}"/>
              </a:ext>
            </a:extLst>
          </p:cNvPr>
          <p:cNvSpPr txBox="1"/>
          <p:nvPr/>
        </p:nvSpPr>
        <p:spPr>
          <a:xfrm>
            <a:off x="5561318" y="2315166"/>
            <a:ext cx="1467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1800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9" name="左中かっこ 18">
            <a:extLst>
              <a:ext uri="{FF2B5EF4-FFF2-40B4-BE49-F238E27FC236}">
                <a16:creationId xmlns:a16="http://schemas.microsoft.com/office/drawing/2014/main" id="{44977803-A087-48D5-B2C2-FDFB945F5223}"/>
              </a:ext>
            </a:extLst>
          </p:cNvPr>
          <p:cNvSpPr/>
          <p:nvPr/>
        </p:nvSpPr>
        <p:spPr>
          <a:xfrm rot="16200000">
            <a:off x="9549046" y="3727551"/>
            <a:ext cx="465705" cy="3279458"/>
          </a:xfrm>
          <a:prstGeom prst="leftBrace">
            <a:avLst>
              <a:gd name="adj1" fmla="val 8333"/>
              <a:gd name="adj2" fmla="val 50202"/>
            </a:avLst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9B00517-8A81-4DFC-AA08-CA4288862FD5}"/>
              </a:ext>
            </a:extLst>
          </p:cNvPr>
          <p:cNvSpPr txBox="1"/>
          <p:nvPr/>
        </p:nvSpPr>
        <p:spPr>
          <a:xfrm>
            <a:off x="5752121" y="5839280"/>
            <a:ext cx="2561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1.2</a:t>
            </a:r>
            <a:endParaRPr kumimoji="1" lang="ja-JP" altLang="en-US" sz="48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65915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1.48148E-6 L 0.44935 0.3143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61" y="15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3.33333E-6 L 0.17435 0.10254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11" y="5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7 L 0.05377 0.20671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2" y="10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/>
      <p:bldP spid="41" grpId="0" animBg="1"/>
      <p:bldP spid="42" grpId="0" animBg="1"/>
      <p:bldP spid="43" grpId="0" animBg="1"/>
      <p:bldP spid="44" grpId="0"/>
      <p:bldP spid="45" grpId="0" animBg="1"/>
      <p:bldP spid="46" grpId="0"/>
      <p:bldP spid="47" grpId="0"/>
      <p:bldP spid="48" grpId="0"/>
      <p:bldP spid="49" grpId="0"/>
      <p:bldP spid="50" grpId="0" animBg="1"/>
      <p:bldP spid="51" grpId="0" animBg="1"/>
      <p:bldP spid="52" grpId="0"/>
      <p:bldP spid="19" grpId="0" animBg="1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0" y="142432"/>
            <a:ext cx="1219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P155 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６</a:t>
            </a:r>
            <a:endParaRPr lang="en-US" altLang="ja-JP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・セーターが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1800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・セーターはシャツの</a:t>
            </a:r>
            <a:r>
              <a:rPr lang="ja-JP" altLang="en-US" sz="4400" dirty="0" err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ねだん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より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割高い。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・シャツの</a:t>
            </a:r>
            <a:r>
              <a:rPr lang="ja-JP" altLang="en-US" sz="4400" dirty="0" err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ねだんは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D1E42C4-8C79-4A07-9E20-2D2713114FA9}"/>
              </a:ext>
            </a:extLst>
          </p:cNvPr>
          <p:cNvSpPr/>
          <p:nvPr/>
        </p:nvSpPr>
        <p:spPr>
          <a:xfrm>
            <a:off x="1656803" y="193643"/>
            <a:ext cx="860612" cy="86957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3D4E95D-4414-4FCC-85EF-152FBF9B967C}"/>
              </a:ext>
            </a:extLst>
          </p:cNvPr>
          <p:cNvSpPr txBox="1"/>
          <p:nvPr/>
        </p:nvSpPr>
        <p:spPr>
          <a:xfrm>
            <a:off x="8253833" y="2336315"/>
            <a:ext cx="410566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3A5E79B-B2FD-4459-96B7-A24B947ED1B8}"/>
              </a:ext>
            </a:extLst>
          </p:cNvPr>
          <p:cNvSpPr txBox="1"/>
          <p:nvPr/>
        </p:nvSpPr>
        <p:spPr>
          <a:xfrm>
            <a:off x="8315417" y="884468"/>
            <a:ext cx="396033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B9678F7-0336-4D1C-9763-85C544006BFC}"/>
              </a:ext>
            </a:extLst>
          </p:cNvPr>
          <p:cNvSpPr txBox="1"/>
          <p:nvPr/>
        </p:nvSpPr>
        <p:spPr>
          <a:xfrm>
            <a:off x="10625609" y="1626504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69007C-E396-44FE-9781-CC1BCE5EF31F}"/>
              </a:ext>
            </a:extLst>
          </p:cNvPr>
          <p:cNvSpPr txBox="1"/>
          <p:nvPr/>
        </p:nvSpPr>
        <p:spPr>
          <a:xfrm>
            <a:off x="793450" y="4841541"/>
            <a:ext cx="75551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　　　　　　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7EBD57E-3EC2-4492-B1C0-706D7F7C0342}"/>
              </a:ext>
            </a:extLst>
          </p:cNvPr>
          <p:cNvSpPr txBox="1"/>
          <p:nvPr/>
        </p:nvSpPr>
        <p:spPr>
          <a:xfrm>
            <a:off x="2474404" y="4869194"/>
            <a:ext cx="354678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3F433D1-4EB5-4A78-9531-24B664007657}"/>
              </a:ext>
            </a:extLst>
          </p:cNvPr>
          <p:cNvSpPr txBox="1"/>
          <p:nvPr/>
        </p:nvSpPr>
        <p:spPr>
          <a:xfrm>
            <a:off x="6346334" y="4869194"/>
            <a:ext cx="3590887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4033A57C-2B8E-4265-8F90-399112B21FE3}"/>
              </a:ext>
            </a:extLst>
          </p:cNvPr>
          <p:cNvCxnSpPr>
            <a:cxnSpLocks/>
          </p:cNvCxnSpPr>
          <p:nvPr/>
        </p:nvCxnSpPr>
        <p:spPr>
          <a:xfrm>
            <a:off x="487680" y="3882149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407F489B-C8FD-4628-BD79-9B0E7B1839F2}"/>
              </a:ext>
            </a:extLst>
          </p:cNvPr>
          <p:cNvCxnSpPr>
            <a:cxnSpLocks/>
          </p:cNvCxnSpPr>
          <p:nvPr/>
        </p:nvCxnSpPr>
        <p:spPr>
          <a:xfrm>
            <a:off x="487680" y="4233331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B2FAA124-DB42-42BC-8B6E-BDFA76800D5B}"/>
              </a:ext>
            </a:extLst>
          </p:cNvPr>
          <p:cNvCxnSpPr>
            <a:cxnSpLocks/>
          </p:cNvCxnSpPr>
          <p:nvPr/>
        </p:nvCxnSpPr>
        <p:spPr>
          <a:xfrm flipV="1">
            <a:off x="480806" y="3752942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8F5FEB00-34B5-43DE-965D-E1144500414F}"/>
              </a:ext>
            </a:extLst>
          </p:cNvPr>
          <p:cNvCxnSpPr>
            <a:cxnSpLocks/>
          </p:cNvCxnSpPr>
          <p:nvPr/>
        </p:nvCxnSpPr>
        <p:spPr>
          <a:xfrm flipV="1">
            <a:off x="2710069" y="375294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6AB1C574-4ED4-4767-8B9B-61BBCD6D12B1}"/>
              </a:ext>
            </a:extLst>
          </p:cNvPr>
          <p:cNvCxnSpPr>
            <a:cxnSpLocks/>
          </p:cNvCxnSpPr>
          <p:nvPr/>
        </p:nvCxnSpPr>
        <p:spPr>
          <a:xfrm flipV="1">
            <a:off x="4174435" y="375294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CEC6C1EC-CC51-4995-A1D0-A28A9D7FE4ED}"/>
              </a:ext>
            </a:extLst>
          </p:cNvPr>
          <p:cNvCxnSpPr>
            <a:cxnSpLocks/>
          </p:cNvCxnSpPr>
          <p:nvPr/>
        </p:nvCxnSpPr>
        <p:spPr>
          <a:xfrm flipV="1">
            <a:off x="2728621" y="411704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0B33013A-3736-455C-9CEC-A383F118F471}"/>
              </a:ext>
            </a:extLst>
          </p:cNvPr>
          <p:cNvCxnSpPr>
            <a:cxnSpLocks/>
          </p:cNvCxnSpPr>
          <p:nvPr/>
        </p:nvCxnSpPr>
        <p:spPr>
          <a:xfrm flipV="1">
            <a:off x="4174435" y="411704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BF96629-3335-456A-8ED0-235ABEA27D35}"/>
              </a:ext>
            </a:extLst>
          </p:cNvPr>
          <p:cNvSpPr txBox="1"/>
          <p:nvPr/>
        </p:nvSpPr>
        <p:spPr>
          <a:xfrm>
            <a:off x="267878" y="4349618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E8B946B-BA0B-451B-BB50-72B6960E3568}"/>
              </a:ext>
            </a:extLst>
          </p:cNvPr>
          <p:cNvSpPr txBox="1"/>
          <p:nvPr/>
        </p:nvSpPr>
        <p:spPr>
          <a:xfrm>
            <a:off x="272709" y="3205757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73CC76B-835A-4414-AA87-E482CCE3DB03}"/>
              </a:ext>
            </a:extLst>
          </p:cNvPr>
          <p:cNvSpPr txBox="1"/>
          <p:nvPr/>
        </p:nvSpPr>
        <p:spPr>
          <a:xfrm>
            <a:off x="3640631" y="4294887"/>
            <a:ext cx="120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1.2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0ED5D8BD-FF5D-48DF-AA84-5A2D0C2C8C93}"/>
              </a:ext>
            </a:extLst>
          </p:cNvPr>
          <p:cNvSpPr txBox="1"/>
          <p:nvPr/>
        </p:nvSpPr>
        <p:spPr>
          <a:xfrm>
            <a:off x="3417899" y="3135735"/>
            <a:ext cx="14120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1800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55E2586-650B-4738-9C1A-CF15F60F2D93}"/>
              </a:ext>
            </a:extLst>
          </p:cNvPr>
          <p:cNvSpPr txBox="1"/>
          <p:nvPr/>
        </p:nvSpPr>
        <p:spPr>
          <a:xfrm>
            <a:off x="2501815" y="4297642"/>
            <a:ext cx="843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FE2FE521-416D-4C2D-A910-59FF5F69B3F2}"/>
              </a:ext>
            </a:extLst>
          </p:cNvPr>
          <p:cNvSpPr/>
          <p:nvPr/>
        </p:nvSpPr>
        <p:spPr>
          <a:xfrm>
            <a:off x="2444611" y="3176540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63DCF3A9-7175-4F98-8F55-0B47076E752E}"/>
              </a:ext>
            </a:extLst>
          </p:cNvPr>
          <p:cNvSpPr txBox="1"/>
          <p:nvPr/>
        </p:nvSpPr>
        <p:spPr>
          <a:xfrm>
            <a:off x="4416702" y="3177025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32ECA4F-CA65-46E1-9760-A16F351FF277}"/>
              </a:ext>
            </a:extLst>
          </p:cNvPr>
          <p:cNvSpPr txBox="1"/>
          <p:nvPr/>
        </p:nvSpPr>
        <p:spPr>
          <a:xfrm>
            <a:off x="4828192" y="5638635"/>
            <a:ext cx="354678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E21EC96-0747-4274-9904-BD434AE87055}"/>
              </a:ext>
            </a:extLst>
          </p:cNvPr>
          <p:cNvSpPr txBox="1"/>
          <p:nvPr/>
        </p:nvSpPr>
        <p:spPr>
          <a:xfrm>
            <a:off x="709748" y="5631328"/>
            <a:ext cx="411844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C0EF034-FBE4-48A1-AE3A-6A98E4850586}"/>
              </a:ext>
            </a:extLst>
          </p:cNvPr>
          <p:cNvSpPr txBox="1"/>
          <p:nvPr/>
        </p:nvSpPr>
        <p:spPr>
          <a:xfrm>
            <a:off x="8718714" y="5600493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A91C790E-6586-4ABC-954F-3CB4B1ED7B2E}"/>
              </a:ext>
            </a:extLst>
          </p:cNvPr>
          <p:cNvSpPr txBox="1"/>
          <p:nvPr/>
        </p:nvSpPr>
        <p:spPr>
          <a:xfrm>
            <a:off x="5637547" y="3205757"/>
            <a:ext cx="47597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1800÷(1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＋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0.2)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B2BCE75-4BCD-4673-8C7C-56DCCE9B2DA4}"/>
              </a:ext>
            </a:extLst>
          </p:cNvPr>
          <p:cNvSpPr txBox="1"/>
          <p:nvPr/>
        </p:nvSpPr>
        <p:spPr>
          <a:xfrm>
            <a:off x="10232592" y="3154207"/>
            <a:ext cx="16779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1500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C6EB27E-735E-42EC-A1AB-22ADECE1327B}"/>
              </a:ext>
            </a:extLst>
          </p:cNvPr>
          <p:cNvSpPr txBox="1"/>
          <p:nvPr/>
        </p:nvSpPr>
        <p:spPr>
          <a:xfrm>
            <a:off x="8758117" y="3913643"/>
            <a:ext cx="27295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lang="ja-JP" altLang="en-US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1500</a:t>
            </a:r>
            <a:r>
              <a:rPr lang="ja-JP" altLang="en-US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</a:t>
            </a:r>
            <a:endParaRPr kumimoji="1" lang="ja-JP" altLang="en-US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B2BCE75-4BCD-4673-8C7C-56DCCE9B2DA4}"/>
              </a:ext>
            </a:extLst>
          </p:cNvPr>
          <p:cNvSpPr txBox="1"/>
          <p:nvPr/>
        </p:nvSpPr>
        <p:spPr>
          <a:xfrm>
            <a:off x="8141777" y="5645942"/>
            <a:ext cx="16779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0420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8" grpId="0"/>
      <p:bldP spid="19" grpId="0"/>
      <p:bldP spid="20" grpId="0"/>
      <p:bldP spid="21" grpId="0"/>
      <p:bldP spid="22" grpId="0"/>
      <p:bldP spid="23" grpId="0" animBg="1"/>
      <p:bldP spid="24" grpId="0"/>
      <p:bldP spid="25" grpId="0" animBg="1"/>
      <p:bldP spid="26" grpId="0" animBg="1"/>
      <p:bldP spid="27" grpId="0"/>
      <p:bldP spid="28" grpId="0"/>
      <p:bldP spid="29" grpId="0"/>
      <p:bldP spid="30" grpId="0"/>
      <p:bldP spid="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2F213C2-570D-4EFE-9566-0FC24D66B9CA}"/>
              </a:ext>
            </a:extLst>
          </p:cNvPr>
          <p:cNvSpPr txBox="1"/>
          <p:nvPr/>
        </p:nvSpPr>
        <p:spPr>
          <a:xfrm>
            <a:off x="152400" y="130567"/>
            <a:ext cx="1188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問題①</a:t>
            </a:r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２０</a:t>
            </a:r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ｍをもとにした４ｍの割合は？</a:t>
            </a: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6983DB9A-D58E-435C-8C8F-49F64435BC8D}"/>
              </a:ext>
            </a:extLst>
          </p:cNvPr>
          <p:cNvCxnSpPr>
            <a:cxnSpLocks/>
          </p:cNvCxnSpPr>
          <p:nvPr/>
        </p:nvCxnSpPr>
        <p:spPr>
          <a:xfrm>
            <a:off x="702611" y="1692924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B6D69CA4-BA0C-4170-82F9-F14449A6048A}"/>
              </a:ext>
            </a:extLst>
          </p:cNvPr>
          <p:cNvCxnSpPr>
            <a:cxnSpLocks/>
          </p:cNvCxnSpPr>
          <p:nvPr/>
        </p:nvCxnSpPr>
        <p:spPr>
          <a:xfrm>
            <a:off x="702611" y="2044106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6336722B-B9CB-49CE-BD27-0092F634FB39}"/>
              </a:ext>
            </a:extLst>
          </p:cNvPr>
          <p:cNvCxnSpPr>
            <a:cxnSpLocks/>
          </p:cNvCxnSpPr>
          <p:nvPr/>
        </p:nvCxnSpPr>
        <p:spPr>
          <a:xfrm flipV="1">
            <a:off x="695737" y="1563717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3F6919C1-6202-4522-9E52-76CCF0C4BC5F}"/>
              </a:ext>
            </a:extLst>
          </p:cNvPr>
          <p:cNvCxnSpPr>
            <a:cxnSpLocks/>
          </p:cNvCxnSpPr>
          <p:nvPr/>
        </p:nvCxnSpPr>
        <p:spPr>
          <a:xfrm flipV="1">
            <a:off x="2925000" y="1563717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4E865E87-0FDE-40B3-9EB7-6B8BC4F7CC9E}"/>
              </a:ext>
            </a:extLst>
          </p:cNvPr>
          <p:cNvCxnSpPr>
            <a:cxnSpLocks/>
          </p:cNvCxnSpPr>
          <p:nvPr/>
        </p:nvCxnSpPr>
        <p:spPr>
          <a:xfrm flipV="1">
            <a:off x="4389366" y="1563717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A10CBBC-D761-408E-80D5-B4EA9B8A2E68}"/>
              </a:ext>
            </a:extLst>
          </p:cNvPr>
          <p:cNvCxnSpPr>
            <a:cxnSpLocks/>
          </p:cNvCxnSpPr>
          <p:nvPr/>
        </p:nvCxnSpPr>
        <p:spPr>
          <a:xfrm flipV="1">
            <a:off x="2943552" y="1927819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8F304522-BC9B-4A5C-9AD4-CF31C7399FC3}"/>
              </a:ext>
            </a:extLst>
          </p:cNvPr>
          <p:cNvCxnSpPr>
            <a:cxnSpLocks/>
          </p:cNvCxnSpPr>
          <p:nvPr/>
        </p:nvCxnSpPr>
        <p:spPr>
          <a:xfrm flipV="1">
            <a:off x="4389366" y="1927819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7C4E5CD-7D1E-4AA7-8024-6EAC6AC046B6}"/>
              </a:ext>
            </a:extLst>
          </p:cNvPr>
          <p:cNvSpPr txBox="1"/>
          <p:nvPr/>
        </p:nvSpPr>
        <p:spPr>
          <a:xfrm>
            <a:off x="482809" y="2160393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5ED1753-F74A-43F5-B4F7-25408F198C65}"/>
              </a:ext>
            </a:extLst>
          </p:cNvPr>
          <p:cNvSpPr txBox="1"/>
          <p:nvPr/>
        </p:nvSpPr>
        <p:spPr>
          <a:xfrm>
            <a:off x="487640" y="1016532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BF0DE92-A762-452A-9319-BC7B8927DA1A}"/>
              </a:ext>
            </a:extLst>
          </p:cNvPr>
          <p:cNvSpPr txBox="1"/>
          <p:nvPr/>
        </p:nvSpPr>
        <p:spPr>
          <a:xfrm>
            <a:off x="4190583" y="2088277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C378BBD-7C47-41EA-834E-EE2C5681863C}"/>
              </a:ext>
            </a:extLst>
          </p:cNvPr>
          <p:cNvSpPr txBox="1"/>
          <p:nvPr/>
        </p:nvSpPr>
        <p:spPr>
          <a:xfrm>
            <a:off x="4016647" y="987800"/>
            <a:ext cx="74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44FB76F-6D3A-4326-BC9A-20DDEDB51674}"/>
              </a:ext>
            </a:extLst>
          </p:cNvPr>
          <p:cNvSpPr txBox="1"/>
          <p:nvPr/>
        </p:nvSpPr>
        <p:spPr>
          <a:xfrm>
            <a:off x="2680722" y="940868"/>
            <a:ext cx="843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6AEEB94-8B55-40D9-A0AF-59B0B32EFB86}"/>
              </a:ext>
            </a:extLst>
          </p:cNvPr>
          <p:cNvSpPr/>
          <p:nvPr/>
        </p:nvSpPr>
        <p:spPr>
          <a:xfrm>
            <a:off x="2680722" y="2204014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8684E1A-DE88-464D-806F-A25E0594D052}"/>
              </a:ext>
            </a:extLst>
          </p:cNvPr>
          <p:cNvSpPr txBox="1"/>
          <p:nvPr/>
        </p:nvSpPr>
        <p:spPr>
          <a:xfrm>
            <a:off x="4631633" y="987800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(m)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C3E513A-D665-478F-8421-5FEB0D260AA8}"/>
              </a:ext>
            </a:extLst>
          </p:cNvPr>
          <p:cNvSpPr txBox="1"/>
          <p:nvPr/>
        </p:nvSpPr>
        <p:spPr>
          <a:xfrm>
            <a:off x="6009113" y="954977"/>
            <a:ext cx="23943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4÷20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0522BF4-A394-43C9-8E38-F10CD38587F2}"/>
              </a:ext>
            </a:extLst>
          </p:cNvPr>
          <p:cNvSpPr txBox="1"/>
          <p:nvPr/>
        </p:nvSpPr>
        <p:spPr>
          <a:xfrm>
            <a:off x="7986068" y="964100"/>
            <a:ext cx="1280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0.2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361E589-FCBE-499B-B832-D6E1F819440C}"/>
              </a:ext>
            </a:extLst>
          </p:cNvPr>
          <p:cNvSpPr txBox="1"/>
          <p:nvPr/>
        </p:nvSpPr>
        <p:spPr>
          <a:xfrm>
            <a:off x="8030720" y="1672779"/>
            <a:ext cx="21711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kumimoji="1"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r>
              <a:rPr kumimoji="1"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0.2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44870BB-7704-4E8C-902D-75ADDC4F352F}"/>
              </a:ext>
            </a:extLst>
          </p:cNvPr>
          <p:cNvSpPr txBox="1"/>
          <p:nvPr/>
        </p:nvSpPr>
        <p:spPr>
          <a:xfrm>
            <a:off x="152400" y="3304254"/>
            <a:ext cx="1188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問題②４ｍをもとにした</a:t>
            </a:r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２０</a:t>
            </a:r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ｍの割合は？</a:t>
            </a: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FEB78EF7-F621-4673-837E-080E6F387256}"/>
              </a:ext>
            </a:extLst>
          </p:cNvPr>
          <p:cNvCxnSpPr>
            <a:cxnSpLocks/>
          </p:cNvCxnSpPr>
          <p:nvPr/>
        </p:nvCxnSpPr>
        <p:spPr>
          <a:xfrm>
            <a:off x="702611" y="4866611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D5A92AD7-29A2-40FA-9EE4-300B84ED779A}"/>
              </a:ext>
            </a:extLst>
          </p:cNvPr>
          <p:cNvCxnSpPr>
            <a:cxnSpLocks/>
          </p:cNvCxnSpPr>
          <p:nvPr/>
        </p:nvCxnSpPr>
        <p:spPr>
          <a:xfrm>
            <a:off x="702611" y="5217793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55500DB7-4208-4ABA-A0A1-483DFCCC1C74}"/>
              </a:ext>
            </a:extLst>
          </p:cNvPr>
          <p:cNvCxnSpPr>
            <a:cxnSpLocks/>
          </p:cNvCxnSpPr>
          <p:nvPr/>
        </p:nvCxnSpPr>
        <p:spPr>
          <a:xfrm flipV="1">
            <a:off x="695737" y="4737404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64A7C373-7F3E-4385-BCF7-9D2AE79EFEF0}"/>
              </a:ext>
            </a:extLst>
          </p:cNvPr>
          <p:cNvCxnSpPr>
            <a:cxnSpLocks/>
          </p:cNvCxnSpPr>
          <p:nvPr/>
        </p:nvCxnSpPr>
        <p:spPr>
          <a:xfrm flipV="1">
            <a:off x="2925000" y="473740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5095B3AF-36CD-436B-AF41-2A1B83AF91A2}"/>
              </a:ext>
            </a:extLst>
          </p:cNvPr>
          <p:cNvCxnSpPr>
            <a:cxnSpLocks/>
          </p:cNvCxnSpPr>
          <p:nvPr/>
        </p:nvCxnSpPr>
        <p:spPr>
          <a:xfrm flipV="1">
            <a:off x="4389366" y="473740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E5C16D61-53FC-426E-BBB3-FD58CC14A4B5}"/>
              </a:ext>
            </a:extLst>
          </p:cNvPr>
          <p:cNvCxnSpPr>
            <a:cxnSpLocks/>
          </p:cNvCxnSpPr>
          <p:nvPr/>
        </p:nvCxnSpPr>
        <p:spPr>
          <a:xfrm flipV="1">
            <a:off x="2943552" y="510150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885EA6DD-42C8-4CC7-A95E-B9D8FCCF3756}"/>
              </a:ext>
            </a:extLst>
          </p:cNvPr>
          <p:cNvCxnSpPr>
            <a:cxnSpLocks/>
          </p:cNvCxnSpPr>
          <p:nvPr/>
        </p:nvCxnSpPr>
        <p:spPr>
          <a:xfrm flipV="1">
            <a:off x="4389366" y="510150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D92D2AA-A47B-4BCD-8825-AADFF1567DCE}"/>
              </a:ext>
            </a:extLst>
          </p:cNvPr>
          <p:cNvSpPr txBox="1"/>
          <p:nvPr/>
        </p:nvSpPr>
        <p:spPr>
          <a:xfrm>
            <a:off x="482809" y="5334080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6199C8F-6F04-4BB5-B72E-ACF6F37DA9D3}"/>
              </a:ext>
            </a:extLst>
          </p:cNvPr>
          <p:cNvSpPr txBox="1"/>
          <p:nvPr/>
        </p:nvSpPr>
        <p:spPr>
          <a:xfrm>
            <a:off x="487640" y="4190219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2005C036-EBC3-4C07-A1EF-7125505FEB36}"/>
              </a:ext>
            </a:extLst>
          </p:cNvPr>
          <p:cNvSpPr txBox="1"/>
          <p:nvPr/>
        </p:nvSpPr>
        <p:spPr>
          <a:xfrm>
            <a:off x="2704907" y="5299825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1B2777DB-DFF5-45C1-AADE-F0EEF2B7C78B}"/>
              </a:ext>
            </a:extLst>
          </p:cNvPr>
          <p:cNvSpPr txBox="1"/>
          <p:nvPr/>
        </p:nvSpPr>
        <p:spPr>
          <a:xfrm>
            <a:off x="4016647" y="4161487"/>
            <a:ext cx="74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1021736-7284-49F5-9A4D-E134CF512760}"/>
              </a:ext>
            </a:extLst>
          </p:cNvPr>
          <p:cNvSpPr txBox="1"/>
          <p:nvPr/>
        </p:nvSpPr>
        <p:spPr>
          <a:xfrm>
            <a:off x="2680722" y="4114555"/>
            <a:ext cx="843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4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D0BEBE8-5896-4456-8BBA-4289CAB56436}"/>
              </a:ext>
            </a:extLst>
          </p:cNvPr>
          <p:cNvSpPr/>
          <p:nvPr/>
        </p:nvSpPr>
        <p:spPr>
          <a:xfrm>
            <a:off x="4126534" y="5377700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5CA855E5-DF1A-4E40-8414-367B22EB39BC}"/>
              </a:ext>
            </a:extLst>
          </p:cNvPr>
          <p:cNvSpPr txBox="1"/>
          <p:nvPr/>
        </p:nvSpPr>
        <p:spPr>
          <a:xfrm>
            <a:off x="4631633" y="4161487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(m)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6145BD1-FB29-4262-9548-4790B79DD893}"/>
              </a:ext>
            </a:extLst>
          </p:cNvPr>
          <p:cNvSpPr txBox="1"/>
          <p:nvPr/>
        </p:nvSpPr>
        <p:spPr>
          <a:xfrm>
            <a:off x="6009113" y="4128664"/>
            <a:ext cx="22110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20÷4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4E86D57-DB2D-49A0-9680-11F0B4875D58}"/>
              </a:ext>
            </a:extLst>
          </p:cNvPr>
          <p:cNvSpPr txBox="1"/>
          <p:nvPr/>
        </p:nvSpPr>
        <p:spPr>
          <a:xfrm>
            <a:off x="7986068" y="4137787"/>
            <a:ext cx="1280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5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F990DA4-5242-45A0-BBC0-1024AB94ECFB}"/>
              </a:ext>
            </a:extLst>
          </p:cNvPr>
          <p:cNvSpPr txBox="1"/>
          <p:nvPr/>
        </p:nvSpPr>
        <p:spPr>
          <a:xfrm>
            <a:off x="8030720" y="4846466"/>
            <a:ext cx="21711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kumimoji="1"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5</a:t>
            </a:r>
            <a:endParaRPr kumimoji="1" lang="en-US" altLang="ja-JP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6398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 animBg="1"/>
      <p:bldP spid="16" grpId="0"/>
      <p:bldP spid="17" grpId="0"/>
      <p:bldP spid="18" grpId="0"/>
      <p:bldP spid="20" grpId="0"/>
      <p:bldP spid="21" grpId="0"/>
      <p:bldP spid="29" grpId="0"/>
      <p:bldP spid="30" grpId="0"/>
      <p:bldP spid="31" grpId="0"/>
      <p:bldP spid="32" grpId="0"/>
      <p:bldP spid="33" grpId="0"/>
      <p:bldP spid="34" grpId="0" animBg="1"/>
      <p:bldP spid="35" grpId="0"/>
      <p:bldP spid="36" grpId="0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2F213C2-570D-4EFE-9566-0FC24D66B9CA}"/>
              </a:ext>
            </a:extLst>
          </p:cNvPr>
          <p:cNvSpPr txBox="1"/>
          <p:nvPr/>
        </p:nvSpPr>
        <p:spPr>
          <a:xfrm>
            <a:off x="152400" y="130567"/>
            <a:ext cx="1188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問題③３０</a:t>
            </a:r>
            <a:r>
              <a:rPr kumimoji="1"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Kg</a:t>
            </a:r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の４０％は？</a:t>
            </a: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6983DB9A-D58E-435C-8C8F-49F64435BC8D}"/>
              </a:ext>
            </a:extLst>
          </p:cNvPr>
          <p:cNvCxnSpPr>
            <a:cxnSpLocks/>
          </p:cNvCxnSpPr>
          <p:nvPr/>
        </p:nvCxnSpPr>
        <p:spPr>
          <a:xfrm>
            <a:off x="702611" y="1692924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B6D69CA4-BA0C-4170-82F9-F14449A6048A}"/>
              </a:ext>
            </a:extLst>
          </p:cNvPr>
          <p:cNvCxnSpPr>
            <a:cxnSpLocks/>
          </p:cNvCxnSpPr>
          <p:nvPr/>
        </p:nvCxnSpPr>
        <p:spPr>
          <a:xfrm>
            <a:off x="702611" y="2044106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6336722B-B9CB-49CE-BD27-0092F634FB39}"/>
              </a:ext>
            </a:extLst>
          </p:cNvPr>
          <p:cNvCxnSpPr>
            <a:cxnSpLocks/>
          </p:cNvCxnSpPr>
          <p:nvPr/>
        </p:nvCxnSpPr>
        <p:spPr>
          <a:xfrm flipV="1">
            <a:off x="695737" y="1563717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3F6919C1-6202-4522-9E52-76CCF0C4BC5F}"/>
              </a:ext>
            </a:extLst>
          </p:cNvPr>
          <p:cNvCxnSpPr>
            <a:cxnSpLocks/>
          </p:cNvCxnSpPr>
          <p:nvPr/>
        </p:nvCxnSpPr>
        <p:spPr>
          <a:xfrm flipV="1">
            <a:off x="2925000" y="1563717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4E865E87-0FDE-40B3-9EB7-6B8BC4F7CC9E}"/>
              </a:ext>
            </a:extLst>
          </p:cNvPr>
          <p:cNvCxnSpPr>
            <a:cxnSpLocks/>
          </p:cNvCxnSpPr>
          <p:nvPr/>
        </p:nvCxnSpPr>
        <p:spPr>
          <a:xfrm flipV="1">
            <a:off x="4389366" y="1563717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A10CBBC-D761-408E-80D5-B4EA9B8A2E68}"/>
              </a:ext>
            </a:extLst>
          </p:cNvPr>
          <p:cNvCxnSpPr>
            <a:cxnSpLocks/>
          </p:cNvCxnSpPr>
          <p:nvPr/>
        </p:nvCxnSpPr>
        <p:spPr>
          <a:xfrm flipV="1">
            <a:off x="2943552" y="1927819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8F304522-BC9B-4A5C-9AD4-CF31C7399FC3}"/>
              </a:ext>
            </a:extLst>
          </p:cNvPr>
          <p:cNvCxnSpPr>
            <a:cxnSpLocks/>
          </p:cNvCxnSpPr>
          <p:nvPr/>
        </p:nvCxnSpPr>
        <p:spPr>
          <a:xfrm flipV="1">
            <a:off x="4389366" y="1927819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7C4E5CD-7D1E-4AA7-8024-6EAC6AC046B6}"/>
              </a:ext>
            </a:extLst>
          </p:cNvPr>
          <p:cNvSpPr txBox="1"/>
          <p:nvPr/>
        </p:nvSpPr>
        <p:spPr>
          <a:xfrm>
            <a:off x="482809" y="2160393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5ED1753-F74A-43F5-B4F7-25408F198C65}"/>
              </a:ext>
            </a:extLst>
          </p:cNvPr>
          <p:cNvSpPr txBox="1"/>
          <p:nvPr/>
        </p:nvSpPr>
        <p:spPr>
          <a:xfrm>
            <a:off x="487640" y="1016532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BF0DE92-A762-452A-9319-BC7B8927DA1A}"/>
              </a:ext>
            </a:extLst>
          </p:cNvPr>
          <p:cNvSpPr txBox="1"/>
          <p:nvPr/>
        </p:nvSpPr>
        <p:spPr>
          <a:xfrm>
            <a:off x="4190582" y="2172130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C378BBD-7C47-41EA-834E-EE2C5681863C}"/>
              </a:ext>
            </a:extLst>
          </p:cNvPr>
          <p:cNvSpPr txBox="1"/>
          <p:nvPr/>
        </p:nvSpPr>
        <p:spPr>
          <a:xfrm>
            <a:off x="4016647" y="987800"/>
            <a:ext cx="74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44FB76F-6D3A-4326-BC9A-20DDEDB51674}"/>
              </a:ext>
            </a:extLst>
          </p:cNvPr>
          <p:cNvSpPr txBox="1"/>
          <p:nvPr/>
        </p:nvSpPr>
        <p:spPr>
          <a:xfrm>
            <a:off x="2570481" y="2178938"/>
            <a:ext cx="9537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0.4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6AEEB94-8B55-40D9-A0AF-59B0B32EFB86}"/>
              </a:ext>
            </a:extLst>
          </p:cNvPr>
          <p:cNvSpPr/>
          <p:nvPr/>
        </p:nvSpPr>
        <p:spPr>
          <a:xfrm>
            <a:off x="2680722" y="1075496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8684E1A-DE88-464D-806F-A25E0594D052}"/>
              </a:ext>
            </a:extLst>
          </p:cNvPr>
          <p:cNvSpPr txBox="1"/>
          <p:nvPr/>
        </p:nvSpPr>
        <p:spPr>
          <a:xfrm>
            <a:off x="4631633" y="987800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(Kg)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C3E513A-D665-478F-8421-5FEB0D260AA8}"/>
              </a:ext>
            </a:extLst>
          </p:cNvPr>
          <p:cNvSpPr txBox="1"/>
          <p:nvPr/>
        </p:nvSpPr>
        <p:spPr>
          <a:xfrm>
            <a:off x="5853729" y="925232"/>
            <a:ext cx="29891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30×0.4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0522BF4-A394-43C9-8E38-F10CD38587F2}"/>
              </a:ext>
            </a:extLst>
          </p:cNvPr>
          <p:cNvSpPr txBox="1"/>
          <p:nvPr/>
        </p:nvSpPr>
        <p:spPr>
          <a:xfrm>
            <a:off x="8403436" y="921939"/>
            <a:ext cx="1280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12</a:t>
            </a:r>
            <a:endParaRPr kumimoji="1"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361E589-FCBE-499B-B832-D6E1F819440C}"/>
              </a:ext>
            </a:extLst>
          </p:cNvPr>
          <p:cNvSpPr txBox="1"/>
          <p:nvPr/>
        </p:nvSpPr>
        <p:spPr>
          <a:xfrm>
            <a:off x="8030720" y="1672779"/>
            <a:ext cx="21711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kumimoji="1"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12</a:t>
            </a:r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Kg</a:t>
            </a:r>
            <a:endParaRPr kumimoji="1" lang="en-US" altLang="ja-JP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44870BB-7704-4E8C-902D-75ADDC4F352F}"/>
              </a:ext>
            </a:extLst>
          </p:cNvPr>
          <p:cNvSpPr txBox="1"/>
          <p:nvPr/>
        </p:nvSpPr>
        <p:spPr>
          <a:xfrm>
            <a:off x="152400" y="3304254"/>
            <a:ext cx="1188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問題④</a:t>
            </a:r>
            <a:r>
              <a:rPr kumimoji="1"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60</a:t>
            </a:r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㎡の</a:t>
            </a:r>
            <a:r>
              <a:rPr kumimoji="1" lang="en-US" altLang="ja-JP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</a:t>
            </a:r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％は？</a:t>
            </a: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FEB78EF7-F621-4673-837E-080E6F387256}"/>
              </a:ext>
            </a:extLst>
          </p:cNvPr>
          <p:cNvCxnSpPr>
            <a:cxnSpLocks/>
          </p:cNvCxnSpPr>
          <p:nvPr/>
        </p:nvCxnSpPr>
        <p:spPr>
          <a:xfrm>
            <a:off x="702611" y="4866611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D5A92AD7-29A2-40FA-9EE4-300B84ED779A}"/>
              </a:ext>
            </a:extLst>
          </p:cNvPr>
          <p:cNvCxnSpPr>
            <a:cxnSpLocks/>
          </p:cNvCxnSpPr>
          <p:nvPr/>
        </p:nvCxnSpPr>
        <p:spPr>
          <a:xfrm>
            <a:off x="702611" y="5217793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55500DB7-4208-4ABA-A0A1-483DFCCC1C74}"/>
              </a:ext>
            </a:extLst>
          </p:cNvPr>
          <p:cNvCxnSpPr>
            <a:cxnSpLocks/>
          </p:cNvCxnSpPr>
          <p:nvPr/>
        </p:nvCxnSpPr>
        <p:spPr>
          <a:xfrm flipV="1">
            <a:off x="695737" y="4737404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64A7C373-7F3E-4385-BCF7-9D2AE79EFEF0}"/>
              </a:ext>
            </a:extLst>
          </p:cNvPr>
          <p:cNvCxnSpPr>
            <a:cxnSpLocks/>
          </p:cNvCxnSpPr>
          <p:nvPr/>
        </p:nvCxnSpPr>
        <p:spPr>
          <a:xfrm flipV="1">
            <a:off x="2925000" y="473740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5095B3AF-36CD-436B-AF41-2A1B83AF91A2}"/>
              </a:ext>
            </a:extLst>
          </p:cNvPr>
          <p:cNvCxnSpPr>
            <a:cxnSpLocks/>
          </p:cNvCxnSpPr>
          <p:nvPr/>
        </p:nvCxnSpPr>
        <p:spPr>
          <a:xfrm flipV="1">
            <a:off x="4389366" y="473740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E5C16D61-53FC-426E-BBB3-FD58CC14A4B5}"/>
              </a:ext>
            </a:extLst>
          </p:cNvPr>
          <p:cNvCxnSpPr>
            <a:cxnSpLocks/>
          </p:cNvCxnSpPr>
          <p:nvPr/>
        </p:nvCxnSpPr>
        <p:spPr>
          <a:xfrm flipV="1">
            <a:off x="2943552" y="510150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885EA6DD-42C8-4CC7-A95E-B9D8FCCF3756}"/>
              </a:ext>
            </a:extLst>
          </p:cNvPr>
          <p:cNvCxnSpPr>
            <a:cxnSpLocks/>
          </p:cNvCxnSpPr>
          <p:nvPr/>
        </p:nvCxnSpPr>
        <p:spPr>
          <a:xfrm flipV="1">
            <a:off x="4389366" y="510150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D92D2AA-A47B-4BCD-8825-AADFF1567DCE}"/>
              </a:ext>
            </a:extLst>
          </p:cNvPr>
          <p:cNvSpPr txBox="1"/>
          <p:nvPr/>
        </p:nvSpPr>
        <p:spPr>
          <a:xfrm>
            <a:off x="482809" y="5334080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6199C8F-6F04-4BB5-B72E-ACF6F37DA9D3}"/>
              </a:ext>
            </a:extLst>
          </p:cNvPr>
          <p:cNvSpPr txBox="1"/>
          <p:nvPr/>
        </p:nvSpPr>
        <p:spPr>
          <a:xfrm>
            <a:off x="487640" y="4190219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2005C036-EBC3-4C07-A1EF-7125505FEB36}"/>
              </a:ext>
            </a:extLst>
          </p:cNvPr>
          <p:cNvSpPr txBox="1"/>
          <p:nvPr/>
        </p:nvSpPr>
        <p:spPr>
          <a:xfrm>
            <a:off x="2704907" y="5299825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1B2777DB-DFF5-45C1-AADE-F0EEF2B7C78B}"/>
              </a:ext>
            </a:extLst>
          </p:cNvPr>
          <p:cNvSpPr txBox="1"/>
          <p:nvPr/>
        </p:nvSpPr>
        <p:spPr>
          <a:xfrm>
            <a:off x="3888924" y="5334080"/>
            <a:ext cx="10592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1.5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1021736-7284-49F5-9A4D-E134CF512760}"/>
              </a:ext>
            </a:extLst>
          </p:cNvPr>
          <p:cNvSpPr txBox="1"/>
          <p:nvPr/>
        </p:nvSpPr>
        <p:spPr>
          <a:xfrm>
            <a:off x="2680722" y="4114555"/>
            <a:ext cx="843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D0BEBE8-5896-4456-8BBA-4289CAB56436}"/>
              </a:ext>
            </a:extLst>
          </p:cNvPr>
          <p:cNvSpPr/>
          <p:nvPr/>
        </p:nvSpPr>
        <p:spPr>
          <a:xfrm>
            <a:off x="4105973" y="4218669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5CA855E5-DF1A-4E40-8414-367B22EB39BC}"/>
              </a:ext>
            </a:extLst>
          </p:cNvPr>
          <p:cNvSpPr txBox="1"/>
          <p:nvPr/>
        </p:nvSpPr>
        <p:spPr>
          <a:xfrm>
            <a:off x="4631633" y="4161487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㎡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6145BD1-FB29-4262-9548-4790B79DD893}"/>
              </a:ext>
            </a:extLst>
          </p:cNvPr>
          <p:cNvSpPr txBox="1"/>
          <p:nvPr/>
        </p:nvSpPr>
        <p:spPr>
          <a:xfrm>
            <a:off x="6009113" y="4128664"/>
            <a:ext cx="29520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60×1.5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4E86D57-DB2D-49A0-9680-11F0B4875D58}"/>
              </a:ext>
            </a:extLst>
          </p:cNvPr>
          <p:cNvSpPr txBox="1"/>
          <p:nvPr/>
        </p:nvSpPr>
        <p:spPr>
          <a:xfrm>
            <a:off x="8594072" y="4142152"/>
            <a:ext cx="1280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90</a:t>
            </a:r>
            <a:endParaRPr kumimoji="1"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F990DA4-5242-45A0-BBC0-1024AB94ECFB}"/>
              </a:ext>
            </a:extLst>
          </p:cNvPr>
          <p:cNvSpPr txBox="1"/>
          <p:nvPr/>
        </p:nvSpPr>
        <p:spPr>
          <a:xfrm>
            <a:off x="8030719" y="4846466"/>
            <a:ext cx="29520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90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㎡</a:t>
            </a:r>
            <a:endParaRPr lang="en-US" altLang="ja-JP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3367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 animBg="1"/>
      <p:bldP spid="16" grpId="0"/>
      <p:bldP spid="17" grpId="0"/>
      <p:bldP spid="18" grpId="0"/>
      <p:bldP spid="20" grpId="0"/>
      <p:bldP spid="21" grpId="0"/>
      <p:bldP spid="29" grpId="0"/>
      <p:bldP spid="30" grpId="0"/>
      <p:bldP spid="31" grpId="0"/>
      <p:bldP spid="32" grpId="0"/>
      <p:bldP spid="33" grpId="0"/>
      <p:bldP spid="34" grpId="0" animBg="1"/>
      <p:bldP spid="35" grpId="0"/>
      <p:bldP spid="36" grpId="0"/>
      <p:bldP spid="37" grpId="0"/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2F213C2-570D-4EFE-9566-0FC24D66B9CA}"/>
              </a:ext>
            </a:extLst>
          </p:cNvPr>
          <p:cNvSpPr txBox="1"/>
          <p:nvPr/>
        </p:nvSpPr>
        <p:spPr>
          <a:xfrm>
            <a:off x="152400" y="130567"/>
            <a:ext cx="1188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問題⑤</a:t>
            </a:r>
            <a:r>
              <a:rPr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３０人は□人の５０％</a:t>
            </a:r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？</a:t>
            </a: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6983DB9A-D58E-435C-8C8F-49F64435BC8D}"/>
              </a:ext>
            </a:extLst>
          </p:cNvPr>
          <p:cNvCxnSpPr>
            <a:cxnSpLocks/>
          </p:cNvCxnSpPr>
          <p:nvPr/>
        </p:nvCxnSpPr>
        <p:spPr>
          <a:xfrm>
            <a:off x="702611" y="1692924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B6D69CA4-BA0C-4170-82F9-F14449A6048A}"/>
              </a:ext>
            </a:extLst>
          </p:cNvPr>
          <p:cNvCxnSpPr>
            <a:cxnSpLocks/>
          </p:cNvCxnSpPr>
          <p:nvPr/>
        </p:nvCxnSpPr>
        <p:spPr>
          <a:xfrm>
            <a:off x="702611" y="2044106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6336722B-B9CB-49CE-BD27-0092F634FB39}"/>
              </a:ext>
            </a:extLst>
          </p:cNvPr>
          <p:cNvCxnSpPr>
            <a:cxnSpLocks/>
          </p:cNvCxnSpPr>
          <p:nvPr/>
        </p:nvCxnSpPr>
        <p:spPr>
          <a:xfrm flipV="1">
            <a:off x="695737" y="1563717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3F6919C1-6202-4522-9E52-76CCF0C4BC5F}"/>
              </a:ext>
            </a:extLst>
          </p:cNvPr>
          <p:cNvCxnSpPr>
            <a:cxnSpLocks/>
          </p:cNvCxnSpPr>
          <p:nvPr/>
        </p:nvCxnSpPr>
        <p:spPr>
          <a:xfrm flipV="1">
            <a:off x="2925000" y="1563717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4E865E87-0FDE-40B3-9EB7-6B8BC4F7CC9E}"/>
              </a:ext>
            </a:extLst>
          </p:cNvPr>
          <p:cNvCxnSpPr>
            <a:cxnSpLocks/>
          </p:cNvCxnSpPr>
          <p:nvPr/>
        </p:nvCxnSpPr>
        <p:spPr>
          <a:xfrm flipV="1">
            <a:off x="4389366" y="1563717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A10CBBC-D761-408E-80D5-B4EA9B8A2E68}"/>
              </a:ext>
            </a:extLst>
          </p:cNvPr>
          <p:cNvCxnSpPr>
            <a:cxnSpLocks/>
          </p:cNvCxnSpPr>
          <p:nvPr/>
        </p:nvCxnSpPr>
        <p:spPr>
          <a:xfrm flipV="1">
            <a:off x="2943552" y="1927819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8F304522-BC9B-4A5C-9AD4-CF31C7399FC3}"/>
              </a:ext>
            </a:extLst>
          </p:cNvPr>
          <p:cNvCxnSpPr>
            <a:cxnSpLocks/>
          </p:cNvCxnSpPr>
          <p:nvPr/>
        </p:nvCxnSpPr>
        <p:spPr>
          <a:xfrm flipV="1">
            <a:off x="4389366" y="1927819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7C4E5CD-7D1E-4AA7-8024-6EAC6AC046B6}"/>
              </a:ext>
            </a:extLst>
          </p:cNvPr>
          <p:cNvSpPr txBox="1"/>
          <p:nvPr/>
        </p:nvSpPr>
        <p:spPr>
          <a:xfrm>
            <a:off x="482809" y="2160393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5ED1753-F74A-43F5-B4F7-25408F198C65}"/>
              </a:ext>
            </a:extLst>
          </p:cNvPr>
          <p:cNvSpPr txBox="1"/>
          <p:nvPr/>
        </p:nvSpPr>
        <p:spPr>
          <a:xfrm>
            <a:off x="487640" y="1016532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BF0DE92-A762-452A-9319-BC7B8927DA1A}"/>
              </a:ext>
            </a:extLst>
          </p:cNvPr>
          <p:cNvSpPr txBox="1"/>
          <p:nvPr/>
        </p:nvSpPr>
        <p:spPr>
          <a:xfrm>
            <a:off x="4190582" y="2128899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C378BBD-7C47-41EA-834E-EE2C5681863C}"/>
              </a:ext>
            </a:extLst>
          </p:cNvPr>
          <p:cNvSpPr txBox="1"/>
          <p:nvPr/>
        </p:nvSpPr>
        <p:spPr>
          <a:xfrm>
            <a:off x="2582472" y="905911"/>
            <a:ext cx="74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44FB76F-6D3A-4326-BC9A-20DDEDB51674}"/>
              </a:ext>
            </a:extLst>
          </p:cNvPr>
          <p:cNvSpPr txBox="1"/>
          <p:nvPr/>
        </p:nvSpPr>
        <p:spPr>
          <a:xfrm>
            <a:off x="2455185" y="2172130"/>
            <a:ext cx="1000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0.5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6AEEB94-8B55-40D9-A0AF-59B0B32EFB86}"/>
              </a:ext>
            </a:extLst>
          </p:cNvPr>
          <p:cNvSpPr/>
          <p:nvPr/>
        </p:nvSpPr>
        <p:spPr>
          <a:xfrm>
            <a:off x="4156691" y="1055696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8684E1A-DE88-464D-806F-A25E0594D052}"/>
              </a:ext>
            </a:extLst>
          </p:cNvPr>
          <p:cNvSpPr txBox="1"/>
          <p:nvPr/>
        </p:nvSpPr>
        <p:spPr>
          <a:xfrm>
            <a:off x="4631633" y="987800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人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C3E513A-D665-478F-8421-5FEB0D260AA8}"/>
              </a:ext>
            </a:extLst>
          </p:cNvPr>
          <p:cNvSpPr txBox="1"/>
          <p:nvPr/>
        </p:nvSpPr>
        <p:spPr>
          <a:xfrm>
            <a:off x="5823541" y="971548"/>
            <a:ext cx="28649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30÷0.5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0522BF4-A394-43C9-8E38-F10CD38587F2}"/>
              </a:ext>
            </a:extLst>
          </p:cNvPr>
          <p:cNvSpPr txBox="1"/>
          <p:nvPr/>
        </p:nvSpPr>
        <p:spPr>
          <a:xfrm>
            <a:off x="8323704" y="939136"/>
            <a:ext cx="1280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60</a:t>
            </a:r>
            <a:endParaRPr kumimoji="1"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361E589-FCBE-499B-B832-D6E1F819440C}"/>
              </a:ext>
            </a:extLst>
          </p:cNvPr>
          <p:cNvSpPr txBox="1"/>
          <p:nvPr/>
        </p:nvSpPr>
        <p:spPr>
          <a:xfrm>
            <a:off x="8030720" y="1672779"/>
            <a:ext cx="27647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kumimoji="1"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60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人</a:t>
            </a:r>
            <a:endParaRPr kumimoji="1" lang="en-US" altLang="ja-JP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44870BB-7704-4E8C-902D-75ADDC4F352F}"/>
              </a:ext>
            </a:extLst>
          </p:cNvPr>
          <p:cNvSpPr txBox="1"/>
          <p:nvPr/>
        </p:nvSpPr>
        <p:spPr>
          <a:xfrm>
            <a:off x="152400" y="3304254"/>
            <a:ext cx="1188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問題⑥３０ｇは□ｇの１５０％</a:t>
            </a: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FEB78EF7-F621-4673-837E-080E6F387256}"/>
              </a:ext>
            </a:extLst>
          </p:cNvPr>
          <p:cNvCxnSpPr>
            <a:cxnSpLocks/>
          </p:cNvCxnSpPr>
          <p:nvPr/>
        </p:nvCxnSpPr>
        <p:spPr>
          <a:xfrm>
            <a:off x="702611" y="4866611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D5A92AD7-29A2-40FA-9EE4-300B84ED779A}"/>
              </a:ext>
            </a:extLst>
          </p:cNvPr>
          <p:cNvCxnSpPr>
            <a:cxnSpLocks/>
          </p:cNvCxnSpPr>
          <p:nvPr/>
        </p:nvCxnSpPr>
        <p:spPr>
          <a:xfrm>
            <a:off x="702611" y="5217793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55500DB7-4208-4ABA-A0A1-483DFCCC1C74}"/>
              </a:ext>
            </a:extLst>
          </p:cNvPr>
          <p:cNvCxnSpPr>
            <a:cxnSpLocks/>
          </p:cNvCxnSpPr>
          <p:nvPr/>
        </p:nvCxnSpPr>
        <p:spPr>
          <a:xfrm flipV="1">
            <a:off x="695737" y="4737404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64A7C373-7F3E-4385-BCF7-9D2AE79EFEF0}"/>
              </a:ext>
            </a:extLst>
          </p:cNvPr>
          <p:cNvCxnSpPr>
            <a:cxnSpLocks/>
          </p:cNvCxnSpPr>
          <p:nvPr/>
        </p:nvCxnSpPr>
        <p:spPr>
          <a:xfrm flipV="1">
            <a:off x="2925000" y="473740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5095B3AF-36CD-436B-AF41-2A1B83AF91A2}"/>
              </a:ext>
            </a:extLst>
          </p:cNvPr>
          <p:cNvCxnSpPr>
            <a:cxnSpLocks/>
          </p:cNvCxnSpPr>
          <p:nvPr/>
        </p:nvCxnSpPr>
        <p:spPr>
          <a:xfrm flipV="1">
            <a:off x="4389366" y="473740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E5C16D61-53FC-426E-BBB3-FD58CC14A4B5}"/>
              </a:ext>
            </a:extLst>
          </p:cNvPr>
          <p:cNvCxnSpPr>
            <a:cxnSpLocks/>
          </p:cNvCxnSpPr>
          <p:nvPr/>
        </p:nvCxnSpPr>
        <p:spPr>
          <a:xfrm flipV="1">
            <a:off x="2943552" y="510150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885EA6DD-42C8-4CC7-A95E-B9D8FCCF3756}"/>
              </a:ext>
            </a:extLst>
          </p:cNvPr>
          <p:cNvCxnSpPr>
            <a:cxnSpLocks/>
          </p:cNvCxnSpPr>
          <p:nvPr/>
        </p:nvCxnSpPr>
        <p:spPr>
          <a:xfrm flipV="1">
            <a:off x="4389366" y="5101506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D92D2AA-A47B-4BCD-8825-AADFF1567DCE}"/>
              </a:ext>
            </a:extLst>
          </p:cNvPr>
          <p:cNvSpPr txBox="1"/>
          <p:nvPr/>
        </p:nvSpPr>
        <p:spPr>
          <a:xfrm>
            <a:off x="482809" y="5334080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6199C8F-6F04-4BB5-B72E-ACF6F37DA9D3}"/>
              </a:ext>
            </a:extLst>
          </p:cNvPr>
          <p:cNvSpPr txBox="1"/>
          <p:nvPr/>
        </p:nvSpPr>
        <p:spPr>
          <a:xfrm>
            <a:off x="487640" y="4190219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2005C036-EBC3-4C07-A1EF-7125505FEB36}"/>
              </a:ext>
            </a:extLst>
          </p:cNvPr>
          <p:cNvSpPr txBox="1"/>
          <p:nvPr/>
        </p:nvSpPr>
        <p:spPr>
          <a:xfrm>
            <a:off x="2704907" y="5299825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1B2777DB-DFF5-45C1-AADE-F0EEF2B7C78B}"/>
              </a:ext>
            </a:extLst>
          </p:cNvPr>
          <p:cNvSpPr txBox="1"/>
          <p:nvPr/>
        </p:nvSpPr>
        <p:spPr>
          <a:xfrm>
            <a:off x="3990511" y="4128081"/>
            <a:ext cx="74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1021736-7284-49F5-9A4D-E134CF512760}"/>
              </a:ext>
            </a:extLst>
          </p:cNvPr>
          <p:cNvSpPr txBox="1"/>
          <p:nvPr/>
        </p:nvSpPr>
        <p:spPr>
          <a:xfrm>
            <a:off x="3966497" y="5299825"/>
            <a:ext cx="10748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1.5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0D0BEBE8-5896-4456-8BBA-4289CAB56436}"/>
              </a:ext>
            </a:extLst>
          </p:cNvPr>
          <p:cNvSpPr/>
          <p:nvPr/>
        </p:nvSpPr>
        <p:spPr>
          <a:xfrm>
            <a:off x="2680722" y="4190219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5CA855E5-DF1A-4E40-8414-367B22EB39BC}"/>
              </a:ext>
            </a:extLst>
          </p:cNvPr>
          <p:cNvSpPr txBox="1"/>
          <p:nvPr/>
        </p:nvSpPr>
        <p:spPr>
          <a:xfrm>
            <a:off x="4631633" y="4161487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kumimoji="1" lang="ja-JP" altLang="en-US" sz="4000" dirty="0" err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ｇ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6145BD1-FB29-4262-9548-4790B79DD893}"/>
              </a:ext>
            </a:extLst>
          </p:cNvPr>
          <p:cNvSpPr txBox="1"/>
          <p:nvPr/>
        </p:nvSpPr>
        <p:spPr>
          <a:xfrm>
            <a:off x="6009113" y="4128664"/>
            <a:ext cx="28703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30÷1.5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4E86D57-DB2D-49A0-9680-11F0B4875D58}"/>
              </a:ext>
            </a:extLst>
          </p:cNvPr>
          <p:cNvSpPr txBox="1"/>
          <p:nvPr/>
        </p:nvSpPr>
        <p:spPr>
          <a:xfrm>
            <a:off x="8608083" y="4097170"/>
            <a:ext cx="1280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</a:t>
            </a:r>
            <a:endParaRPr kumimoji="1"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F990DA4-5242-45A0-BBC0-1024AB94ECFB}"/>
              </a:ext>
            </a:extLst>
          </p:cNvPr>
          <p:cNvSpPr txBox="1"/>
          <p:nvPr/>
        </p:nvSpPr>
        <p:spPr>
          <a:xfrm>
            <a:off x="8030720" y="4846466"/>
            <a:ext cx="26341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kumimoji="1"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</a:t>
            </a:r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</a:t>
            </a:r>
            <a:r>
              <a:rPr lang="ja-JP" altLang="en-US" sz="4400" u="sng" dirty="0" err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ｇ</a:t>
            </a:r>
            <a:endParaRPr kumimoji="1" lang="en-US" altLang="ja-JP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32572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 animBg="1"/>
      <p:bldP spid="16" grpId="0"/>
      <p:bldP spid="17" grpId="0"/>
      <p:bldP spid="18" grpId="0"/>
      <p:bldP spid="20" grpId="0"/>
      <p:bldP spid="21" grpId="0"/>
      <p:bldP spid="29" grpId="0"/>
      <p:bldP spid="30" grpId="0"/>
      <p:bldP spid="31" grpId="0"/>
      <p:bldP spid="32" grpId="0"/>
      <p:bldP spid="33" grpId="0"/>
      <p:bldP spid="34" grpId="0" animBg="1"/>
      <p:bldP spid="35" grpId="0"/>
      <p:bldP spid="36" grpId="0"/>
      <p:bldP spid="37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-42163" y="-31722"/>
            <a:ext cx="12192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・定価１５００円のシャツを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・２０％引きで買いました。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・代金は何円ですか？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3D4E95D-4414-4FCC-85EF-152FBF9B967C}"/>
              </a:ext>
            </a:extLst>
          </p:cNvPr>
          <p:cNvSpPr txBox="1"/>
          <p:nvPr/>
        </p:nvSpPr>
        <p:spPr>
          <a:xfrm>
            <a:off x="7360095" y="-23164"/>
            <a:ext cx="410566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401315" y="2946684"/>
            <a:ext cx="4279274" cy="1851747"/>
            <a:chOff x="401315" y="2946684"/>
            <a:chExt cx="4279274" cy="1851747"/>
          </a:xfrm>
        </p:grpSpPr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4033A57C-2B8E-4265-8F90-399112B21FE3}"/>
                </a:ext>
              </a:extLst>
            </p:cNvPr>
            <p:cNvCxnSpPr>
              <a:cxnSpLocks/>
            </p:cNvCxnSpPr>
            <p:nvPr/>
          </p:nvCxnSpPr>
          <p:spPr>
            <a:xfrm>
              <a:off x="621117" y="3623076"/>
              <a:ext cx="4059472" cy="1793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407F489B-C8FD-4628-BD79-9B0E7B1839F2}"/>
                </a:ext>
              </a:extLst>
            </p:cNvPr>
            <p:cNvCxnSpPr>
              <a:cxnSpLocks/>
            </p:cNvCxnSpPr>
            <p:nvPr/>
          </p:nvCxnSpPr>
          <p:spPr>
            <a:xfrm>
              <a:off x="621117" y="3974258"/>
              <a:ext cx="405947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B2FAA124-DB42-42BC-8B6E-BDFA76800D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4243" y="3493869"/>
              <a:ext cx="0" cy="5983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8F5FEB00-34B5-43DE-965D-E114450041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3464" y="3538283"/>
              <a:ext cx="0" cy="2325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6AB1C574-4ED4-4767-8B9B-61BBCD6D12B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07872" y="3493869"/>
              <a:ext cx="0" cy="2325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CEC6C1EC-CC51-4995-A1D0-A28A9D7FE4E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3464" y="3907992"/>
              <a:ext cx="0" cy="2325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0B33013A-3736-455C-9CEC-A383F118F4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07872" y="3857971"/>
              <a:ext cx="0" cy="2325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テキスト ボックス 56">
              <a:extLst>
                <a:ext uri="{FF2B5EF4-FFF2-40B4-BE49-F238E27FC236}">
                  <a16:creationId xmlns:a16="http://schemas.microsoft.com/office/drawing/2014/main" id="{DBF96629-3335-456A-8ED0-235ABEA27D35}"/>
                </a:ext>
              </a:extLst>
            </p:cNvPr>
            <p:cNvSpPr txBox="1"/>
            <p:nvPr/>
          </p:nvSpPr>
          <p:spPr>
            <a:xfrm>
              <a:off x="401315" y="4090545"/>
              <a:ext cx="3975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0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CE8B946B-BA0B-451B-BB50-72B6960E3568}"/>
                </a:ext>
              </a:extLst>
            </p:cNvPr>
            <p:cNvSpPr txBox="1"/>
            <p:nvPr/>
          </p:nvSpPr>
          <p:spPr>
            <a:xfrm>
              <a:off x="406146" y="2946684"/>
              <a:ext cx="3975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0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</p:grp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973CC76B-835A-4414-AA87-E482CCE3DB03}"/>
              </a:ext>
            </a:extLst>
          </p:cNvPr>
          <p:cNvSpPr txBox="1"/>
          <p:nvPr/>
        </p:nvSpPr>
        <p:spPr>
          <a:xfrm>
            <a:off x="1480632" y="3960376"/>
            <a:ext cx="120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0.2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0ED5D8BD-FF5D-48DF-AA84-5A2D0C2C8C93}"/>
              </a:ext>
            </a:extLst>
          </p:cNvPr>
          <p:cNvSpPr txBox="1"/>
          <p:nvPr/>
        </p:nvSpPr>
        <p:spPr>
          <a:xfrm>
            <a:off x="3706871" y="2849513"/>
            <a:ext cx="12212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955E2586-650B-4738-9C1A-CF15F60F2D93}"/>
              </a:ext>
            </a:extLst>
          </p:cNvPr>
          <p:cNvSpPr txBox="1"/>
          <p:nvPr/>
        </p:nvSpPr>
        <p:spPr>
          <a:xfrm>
            <a:off x="4086955" y="3969333"/>
            <a:ext cx="843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FE2FE521-416D-4C2D-A910-59FF5F69B3F2}"/>
              </a:ext>
            </a:extLst>
          </p:cNvPr>
          <p:cNvSpPr/>
          <p:nvPr/>
        </p:nvSpPr>
        <p:spPr>
          <a:xfrm>
            <a:off x="1755213" y="2976440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63DCF3A9-7175-4F98-8F55-0B47076E752E}"/>
              </a:ext>
            </a:extLst>
          </p:cNvPr>
          <p:cNvSpPr txBox="1"/>
          <p:nvPr/>
        </p:nvSpPr>
        <p:spPr>
          <a:xfrm>
            <a:off x="4695863" y="2862098"/>
            <a:ext cx="16451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円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3A5E79B-B2FD-4459-96B7-A24B947ED1B8}"/>
              </a:ext>
            </a:extLst>
          </p:cNvPr>
          <p:cNvSpPr txBox="1"/>
          <p:nvPr/>
        </p:nvSpPr>
        <p:spPr>
          <a:xfrm>
            <a:off x="1097808" y="2164284"/>
            <a:ext cx="200629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291D3BBE-EEFE-4883-B697-8250F0AC80B8}"/>
              </a:ext>
            </a:extLst>
          </p:cNvPr>
          <p:cNvSpPr txBox="1"/>
          <p:nvPr/>
        </p:nvSpPr>
        <p:spPr>
          <a:xfrm>
            <a:off x="7922139" y="750425"/>
            <a:ext cx="200629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C43571B4-DC7F-4B89-A242-F33BAD299072}"/>
              </a:ext>
            </a:extLst>
          </p:cNvPr>
          <p:cNvSpPr/>
          <p:nvPr/>
        </p:nvSpPr>
        <p:spPr>
          <a:xfrm>
            <a:off x="8956545" y="3014096"/>
            <a:ext cx="260230" cy="4849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矢印: 左右 53">
            <a:extLst>
              <a:ext uri="{FF2B5EF4-FFF2-40B4-BE49-F238E27FC236}">
                <a16:creationId xmlns:a16="http://schemas.microsoft.com/office/drawing/2014/main" id="{FBDBFF8D-6B87-4190-9834-D43BF4AF5633}"/>
              </a:ext>
            </a:extLst>
          </p:cNvPr>
          <p:cNvSpPr/>
          <p:nvPr/>
        </p:nvSpPr>
        <p:spPr>
          <a:xfrm>
            <a:off x="8501585" y="3438907"/>
            <a:ext cx="1334894" cy="25873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矢印: 左右 54">
            <a:extLst>
              <a:ext uri="{FF2B5EF4-FFF2-40B4-BE49-F238E27FC236}">
                <a16:creationId xmlns:a16="http://schemas.microsoft.com/office/drawing/2014/main" id="{D511961E-68ED-4F58-BC21-9E4CE05C9654}"/>
              </a:ext>
            </a:extLst>
          </p:cNvPr>
          <p:cNvSpPr/>
          <p:nvPr/>
        </p:nvSpPr>
        <p:spPr>
          <a:xfrm>
            <a:off x="8469188" y="4004057"/>
            <a:ext cx="1334894" cy="25873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矢印: 上 63">
            <a:extLst>
              <a:ext uri="{FF2B5EF4-FFF2-40B4-BE49-F238E27FC236}">
                <a16:creationId xmlns:a16="http://schemas.microsoft.com/office/drawing/2014/main" id="{2B131780-F921-429C-8B31-71151940C9C9}"/>
              </a:ext>
            </a:extLst>
          </p:cNvPr>
          <p:cNvSpPr/>
          <p:nvPr/>
        </p:nvSpPr>
        <p:spPr>
          <a:xfrm>
            <a:off x="8925289" y="4157418"/>
            <a:ext cx="353118" cy="55181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5C995683-4220-47B4-8CA4-91BE3EDAEE19}"/>
              </a:ext>
            </a:extLst>
          </p:cNvPr>
          <p:cNvSpPr txBox="1"/>
          <p:nvPr/>
        </p:nvSpPr>
        <p:spPr>
          <a:xfrm>
            <a:off x="8050405" y="4668262"/>
            <a:ext cx="34927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FB35D47A-1415-41CE-BE90-D448A2316DFE}"/>
              </a:ext>
            </a:extLst>
          </p:cNvPr>
          <p:cNvSpPr txBox="1"/>
          <p:nvPr/>
        </p:nvSpPr>
        <p:spPr>
          <a:xfrm>
            <a:off x="815164" y="4449980"/>
            <a:ext cx="34927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02250CCA-0D45-49BF-99C6-1883E50D652D}"/>
              </a:ext>
            </a:extLst>
          </p:cNvPr>
          <p:cNvSpPr txBox="1"/>
          <p:nvPr/>
        </p:nvSpPr>
        <p:spPr>
          <a:xfrm>
            <a:off x="7998267" y="3997416"/>
            <a:ext cx="120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0.8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A0C85897-ECF8-42EC-8D19-A7EDC46D3AB6}"/>
              </a:ext>
            </a:extLst>
          </p:cNvPr>
          <p:cNvSpPr txBox="1"/>
          <p:nvPr/>
        </p:nvSpPr>
        <p:spPr>
          <a:xfrm>
            <a:off x="9186132" y="2948579"/>
            <a:ext cx="12212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A27D287D-0A3E-41A4-9697-610CF5FA309D}"/>
              </a:ext>
            </a:extLst>
          </p:cNvPr>
          <p:cNvSpPr txBox="1"/>
          <p:nvPr/>
        </p:nvSpPr>
        <p:spPr>
          <a:xfrm>
            <a:off x="9607016" y="4017441"/>
            <a:ext cx="843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C81DEDE8-A1A9-43AD-8389-928024C4E2D2}"/>
              </a:ext>
            </a:extLst>
          </p:cNvPr>
          <p:cNvSpPr/>
          <p:nvPr/>
        </p:nvSpPr>
        <p:spPr>
          <a:xfrm>
            <a:off x="8140966" y="3001002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" name="グループ化 6"/>
          <p:cNvGrpSpPr/>
          <p:nvPr/>
        </p:nvGrpSpPr>
        <p:grpSpPr>
          <a:xfrm>
            <a:off x="5929922" y="3005632"/>
            <a:ext cx="5613191" cy="1880479"/>
            <a:chOff x="5929922" y="2917953"/>
            <a:chExt cx="5613191" cy="1880479"/>
          </a:xfrm>
        </p:grpSpPr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F48E1742-5CEF-42B5-8DA2-1E5785AFAB87}"/>
                </a:ext>
              </a:extLst>
            </p:cNvPr>
            <p:cNvCxnSpPr>
              <a:cxnSpLocks/>
            </p:cNvCxnSpPr>
            <p:nvPr/>
          </p:nvCxnSpPr>
          <p:spPr>
            <a:xfrm>
              <a:off x="6109653" y="3614107"/>
              <a:ext cx="4059472" cy="1793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B453748D-99A2-45FD-A3C7-92BD017AC2CE}"/>
                </a:ext>
              </a:extLst>
            </p:cNvPr>
            <p:cNvCxnSpPr>
              <a:cxnSpLocks/>
            </p:cNvCxnSpPr>
            <p:nvPr/>
          </p:nvCxnSpPr>
          <p:spPr>
            <a:xfrm>
              <a:off x="6149724" y="3974259"/>
              <a:ext cx="405947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C4CE62EA-6616-476F-8E09-6C1462EFEF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42850" y="3493870"/>
              <a:ext cx="0" cy="59831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D429FBA1-E57F-4F27-9BA2-E58B8C4C4B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36791" y="3421997"/>
              <a:ext cx="0" cy="2325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C7AE9327-6235-441F-A24C-1DF9AAC5067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36479" y="3493870"/>
              <a:ext cx="0" cy="2325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3482CC3A-E79E-4CD8-8102-3D155F0516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36791" y="3878140"/>
              <a:ext cx="0" cy="2325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0692C5E1-E7DC-408C-9937-6A5A066EDB5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36479" y="3857972"/>
              <a:ext cx="0" cy="2325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F456147C-0FD6-4CF6-83B8-E72841A7270C}"/>
                </a:ext>
              </a:extLst>
            </p:cNvPr>
            <p:cNvSpPr txBox="1"/>
            <p:nvPr/>
          </p:nvSpPr>
          <p:spPr>
            <a:xfrm>
              <a:off x="5929922" y="4090546"/>
              <a:ext cx="3975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0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7B88C8DD-8AEA-424D-B73E-031D5391B170}"/>
                </a:ext>
              </a:extLst>
            </p:cNvPr>
            <p:cNvSpPr txBox="1"/>
            <p:nvPr/>
          </p:nvSpPr>
          <p:spPr>
            <a:xfrm>
              <a:off x="5934753" y="2946685"/>
              <a:ext cx="3975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0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D9DD305C-1F37-4FDE-B634-FF9D9636190C}"/>
                </a:ext>
              </a:extLst>
            </p:cNvPr>
            <p:cNvSpPr txBox="1"/>
            <p:nvPr/>
          </p:nvSpPr>
          <p:spPr>
            <a:xfrm>
              <a:off x="10078746" y="2917953"/>
              <a:ext cx="146436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(</a:t>
              </a:r>
              <a:r>
                <a:rPr lang="ja-JP" altLang="en-US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円</a:t>
              </a:r>
              <a:r>
                <a:rPr kumimoji="1" lang="en-US" altLang="ja-JP" sz="4000" dirty="0">
                  <a:latin typeface="UD デジタル 教科書体 N-B" panose="02020700000000000000" pitchFamily="17" charset="-128"/>
                  <a:ea typeface="UD デジタル 教科書体 N-B" panose="02020700000000000000" pitchFamily="17" charset="-128"/>
                </a:rPr>
                <a:t>)</a:t>
              </a:r>
              <a:endPara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endParaRPr>
            </a:p>
          </p:txBody>
        </p:sp>
      </p:grp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AF6116D2-A40E-4C54-8808-AFC6F581069B}"/>
              </a:ext>
            </a:extLst>
          </p:cNvPr>
          <p:cNvSpPr txBox="1"/>
          <p:nvPr/>
        </p:nvSpPr>
        <p:spPr>
          <a:xfrm>
            <a:off x="6322469" y="2275492"/>
            <a:ext cx="15590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800" dirty="0">
                <a:solidFill>
                  <a:srgbClr val="FF0000"/>
                </a:solidFill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代金</a:t>
            </a:r>
          </a:p>
        </p:txBody>
      </p:sp>
      <p:sp>
        <p:nvSpPr>
          <p:cNvPr id="73" name="矢印: 下 72">
            <a:extLst>
              <a:ext uri="{FF2B5EF4-FFF2-40B4-BE49-F238E27FC236}">
                <a16:creationId xmlns:a16="http://schemas.microsoft.com/office/drawing/2014/main" id="{9CD212E4-408C-4DCB-A034-95D6B93697E9}"/>
              </a:ext>
            </a:extLst>
          </p:cNvPr>
          <p:cNvSpPr/>
          <p:nvPr/>
        </p:nvSpPr>
        <p:spPr>
          <a:xfrm rot="18150881">
            <a:off x="7720822" y="2842640"/>
            <a:ext cx="218431" cy="4849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E22ADE1B-975A-4E50-BEB9-AADAE885E861}"/>
              </a:ext>
            </a:extLst>
          </p:cNvPr>
          <p:cNvSpPr txBox="1"/>
          <p:nvPr/>
        </p:nvSpPr>
        <p:spPr>
          <a:xfrm>
            <a:off x="264377" y="5080196"/>
            <a:ext cx="44988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1500×0.2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lang="en-US" altLang="ja-JP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1500</a:t>
            </a:r>
            <a:r>
              <a: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ー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300</a:t>
            </a:r>
            <a:r>
              <a:rPr kumimoji="1"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5696BB89-4AF3-4DB6-B83B-2FF61BCF2AF3}"/>
              </a:ext>
            </a:extLst>
          </p:cNvPr>
          <p:cNvSpPr txBox="1"/>
          <p:nvPr/>
        </p:nvSpPr>
        <p:spPr>
          <a:xfrm>
            <a:off x="6840520" y="5376148"/>
            <a:ext cx="53093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1500×(1-0.2)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lang="en-US" altLang="ja-JP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0ED5D8BD-FF5D-48DF-AA84-5A2D0C2C8C93}"/>
              </a:ext>
            </a:extLst>
          </p:cNvPr>
          <p:cNvSpPr txBox="1"/>
          <p:nvPr/>
        </p:nvSpPr>
        <p:spPr>
          <a:xfrm>
            <a:off x="3080765" y="5091464"/>
            <a:ext cx="12212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0ED5D8BD-FF5D-48DF-AA84-5A2D0C2C8C93}"/>
              </a:ext>
            </a:extLst>
          </p:cNvPr>
          <p:cNvSpPr txBox="1"/>
          <p:nvPr/>
        </p:nvSpPr>
        <p:spPr>
          <a:xfrm>
            <a:off x="3074912" y="5720091"/>
            <a:ext cx="12212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1200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0ED5D8BD-FF5D-48DF-AA84-5A2D0C2C8C93}"/>
              </a:ext>
            </a:extLst>
          </p:cNvPr>
          <p:cNvSpPr txBox="1"/>
          <p:nvPr/>
        </p:nvSpPr>
        <p:spPr>
          <a:xfrm>
            <a:off x="10621318" y="5361601"/>
            <a:ext cx="12212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1200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291D3BBE-EEFE-4883-B697-8250F0AC80B8}"/>
              </a:ext>
            </a:extLst>
          </p:cNvPr>
          <p:cNvSpPr txBox="1"/>
          <p:nvPr/>
        </p:nvSpPr>
        <p:spPr>
          <a:xfrm>
            <a:off x="8272734" y="2205785"/>
            <a:ext cx="200629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78226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9" grpId="0"/>
      <p:bldP spid="60" grpId="0"/>
      <p:bldP spid="61" grpId="0"/>
      <p:bldP spid="62" grpId="0" animBg="1"/>
      <p:bldP spid="63" grpId="0"/>
      <p:bldP spid="28" grpId="0" animBg="1"/>
      <p:bldP spid="52" grpId="0" animBg="1"/>
      <p:bldP spid="2" grpId="0" animBg="1"/>
      <p:bldP spid="54" grpId="0" animBg="1"/>
      <p:bldP spid="55" grpId="0" animBg="1"/>
      <p:bldP spid="64" grpId="0" animBg="1"/>
      <p:bldP spid="66" grpId="0"/>
      <p:bldP spid="67" grpId="0"/>
      <p:bldP spid="47" grpId="0"/>
      <p:bldP spid="48" grpId="0"/>
      <p:bldP spid="49" grpId="0"/>
      <p:bldP spid="50" grpId="0" animBg="1"/>
      <p:bldP spid="72" grpId="0"/>
      <p:bldP spid="73" grpId="0" animBg="1"/>
      <p:bldP spid="65" grpId="0"/>
      <p:bldP spid="68" grpId="0"/>
      <p:bldP spid="69" grpId="0"/>
      <p:bldP spid="70" grpId="0"/>
      <p:bldP spid="7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B1CAE307-88EA-44EC-96BE-C1DA23C1F478}"/>
              </a:ext>
            </a:extLst>
          </p:cNvPr>
          <p:cNvSpPr/>
          <p:nvPr/>
        </p:nvSpPr>
        <p:spPr>
          <a:xfrm>
            <a:off x="10165926" y="2317054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24D8872-11B5-40EE-96CF-7FBC378972B6}"/>
              </a:ext>
            </a:extLst>
          </p:cNvPr>
          <p:cNvSpPr txBox="1"/>
          <p:nvPr/>
        </p:nvSpPr>
        <p:spPr>
          <a:xfrm>
            <a:off x="0" y="59500"/>
            <a:ext cx="12192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・いつも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ｇ入りのおかしが、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％増量で売られている。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・おかしの量は何ｇ？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F7EDBE45-A00B-4667-94DC-3D040681CAB4}"/>
              </a:ext>
            </a:extLst>
          </p:cNvPr>
          <p:cNvCxnSpPr>
            <a:cxnSpLocks/>
          </p:cNvCxnSpPr>
          <p:nvPr/>
        </p:nvCxnSpPr>
        <p:spPr>
          <a:xfrm>
            <a:off x="6708109" y="2888506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5120DF85-26C7-4C78-B2EC-1B933571832A}"/>
              </a:ext>
            </a:extLst>
          </p:cNvPr>
          <p:cNvCxnSpPr>
            <a:cxnSpLocks/>
          </p:cNvCxnSpPr>
          <p:nvPr/>
        </p:nvCxnSpPr>
        <p:spPr>
          <a:xfrm>
            <a:off x="6708109" y="3239688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AB931213-E8CD-4F65-9BFE-A32FCC77A291}"/>
              </a:ext>
            </a:extLst>
          </p:cNvPr>
          <p:cNvCxnSpPr>
            <a:cxnSpLocks/>
          </p:cNvCxnSpPr>
          <p:nvPr/>
        </p:nvCxnSpPr>
        <p:spPr>
          <a:xfrm flipV="1">
            <a:off x="6701235" y="2759299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DE34BF93-D6F7-41C7-942A-C9010914CC37}"/>
              </a:ext>
            </a:extLst>
          </p:cNvPr>
          <p:cNvCxnSpPr>
            <a:cxnSpLocks/>
          </p:cNvCxnSpPr>
          <p:nvPr/>
        </p:nvCxnSpPr>
        <p:spPr>
          <a:xfrm flipV="1">
            <a:off x="8930498" y="2759299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E0DF150C-93F9-4ACB-B6F0-E6E53A3FE5E3}"/>
              </a:ext>
            </a:extLst>
          </p:cNvPr>
          <p:cNvCxnSpPr>
            <a:cxnSpLocks/>
          </p:cNvCxnSpPr>
          <p:nvPr/>
        </p:nvCxnSpPr>
        <p:spPr>
          <a:xfrm flipV="1">
            <a:off x="10394864" y="2759299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E370E258-E353-4D1F-927C-05D388B735F2}"/>
              </a:ext>
            </a:extLst>
          </p:cNvPr>
          <p:cNvCxnSpPr>
            <a:cxnSpLocks/>
          </p:cNvCxnSpPr>
          <p:nvPr/>
        </p:nvCxnSpPr>
        <p:spPr>
          <a:xfrm flipV="1">
            <a:off x="8949050" y="3123401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195B08FF-5122-4FC2-90A2-7B3765A7D41E}"/>
              </a:ext>
            </a:extLst>
          </p:cNvPr>
          <p:cNvCxnSpPr>
            <a:cxnSpLocks/>
          </p:cNvCxnSpPr>
          <p:nvPr/>
        </p:nvCxnSpPr>
        <p:spPr>
          <a:xfrm flipV="1">
            <a:off x="10394864" y="3123401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44CA761-613B-4037-B4EC-F04A90D6678A}"/>
              </a:ext>
            </a:extLst>
          </p:cNvPr>
          <p:cNvSpPr txBox="1"/>
          <p:nvPr/>
        </p:nvSpPr>
        <p:spPr>
          <a:xfrm>
            <a:off x="6488307" y="3355975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F0C7D0B1-DF5C-4036-B39A-DA2A3E6C64CB}"/>
              </a:ext>
            </a:extLst>
          </p:cNvPr>
          <p:cNvSpPr txBox="1"/>
          <p:nvPr/>
        </p:nvSpPr>
        <p:spPr>
          <a:xfrm>
            <a:off x="6493138" y="2212114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5F504C-6890-4FE1-AA70-FB7B12D07F7D}"/>
              </a:ext>
            </a:extLst>
          </p:cNvPr>
          <p:cNvSpPr txBox="1"/>
          <p:nvPr/>
        </p:nvSpPr>
        <p:spPr>
          <a:xfrm>
            <a:off x="8745107" y="3355975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4C1EA11-C185-479F-914A-FC183F4AA1BF}"/>
              </a:ext>
            </a:extLst>
          </p:cNvPr>
          <p:cNvSpPr txBox="1"/>
          <p:nvPr/>
        </p:nvSpPr>
        <p:spPr>
          <a:xfrm>
            <a:off x="8434107" y="2114140"/>
            <a:ext cx="10174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9C7FA39-F40F-4EAC-95EF-E23C8F1850BC}"/>
              </a:ext>
            </a:extLst>
          </p:cNvPr>
          <p:cNvSpPr txBox="1"/>
          <p:nvPr/>
        </p:nvSpPr>
        <p:spPr>
          <a:xfrm>
            <a:off x="10673763" y="2283987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ｇ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066843B8-DDF6-4253-A118-E0628A00A8DF}"/>
              </a:ext>
            </a:extLst>
          </p:cNvPr>
          <p:cNvSpPr txBox="1"/>
          <p:nvPr/>
        </p:nvSpPr>
        <p:spPr>
          <a:xfrm>
            <a:off x="6508249" y="4756976"/>
            <a:ext cx="48932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150×(1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＋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0.2)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D95A62B0-2035-4E2D-ABAE-9977DA9233DE}"/>
              </a:ext>
            </a:extLst>
          </p:cNvPr>
          <p:cNvSpPr txBox="1"/>
          <p:nvPr/>
        </p:nvSpPr>
        <p:spPr>
          <a:xfrm>
            <a:off x="10911068" y="4751921"/>
            <a:ext cx="12809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180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5B045123-D2E3-4A87-BCDD-CC07E3178B9F}"/>
              </a:ext>
            </a:extLst>
          </p:cNvPr>
          <p:cNvSpPr txBox="1"/>
          <p:nvPr/>
        </p:nvSpPr>
        <p:spPr>
          <a:xfrm>
            <a:off x="8129064" y="117367"/>
            <a:ext cx="3553707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D105191D-48D2-4133-90C4-755AD44B42CC}"/>
              </a:ext>
            </a:extLst>
          </p:cNvPr>
          <p:cNvSpPr txBox="1"/>
          <p:nvPr/>
        </p:nvSpPr>
        <p:spPr>
          <a:xfrm>
            <a:off x="8665696" y="795794"/>
            <a:ext cx="24804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484B5D8C-62FD-4F9B-9792-FE2520C556ED}"/>
              </a:ext>
            </a:extLst>
          </p:cNvPr>
          <p:cNvSpPr txBox="1"/>
          <p:nvPr/>
        </p:nvSpPr>
        <p:spPr>
          <a:xfrm>
            <a:off x="9984449" y="3433436"/>
            <a:ext cx="10174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1.2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2" name="矢印: 左右 31">
            <a:extLst>
              <a:ext uri="{FF2B5EF4-FFF2-40B4-BE49-F238E27FC236}">
                <a16:creationId xmlns:a16="http://schemas.microsoft.com/office/drawing/2014/main" id="{9A6B64D7-049B-4008-AD15-2B1D992C45DD}"/>
              </a:ext>
            </a:extLst>
          </p:cNvPr>
          <p:cNvSpPr/>
          <p:nvPr/>
        </p:nvSpPr>
        <p:spPr>
          <a:xfrm>
            <a:off x="8986324" y="2647712"/>
            <a:ext cx="1334894" cy="25873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635C9353-DABD-4CB4-B38B-640B86C2655A}"/>
              </a:ext>
            </a:extLst>
          </p:cNvPr>
          <p:cNvSpPr/>
          <p:nvPr/>
        </p:nvSpPr>
        <p:spPr>
          <a:xfrm>
            <a:off x="9603709" y="2212114"/>
            <a:ext cx="236672" cy="5113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矢印: 上 33">
            <a:extLst>
              <a:ext uri="{FF2B5EF4-FFF2-40B4-BE49-F238E27FC236}">
                <a16:creationId xmlns:a16="http://schemas.microsoft.com/office/drawing/2014/main" id="{6748783F-4756-48D0-9B11-EA58CC5A0C63}"/>
              </a:ext>
            </a:extLst>
          </p:cNvPr>
          <p:cNvSpPr/>
          <p:nvPr/>
        </p:nvSpPr>
        <p:spPr>
          <a:xfrm>
            <a:off x="9495398" y="3437052"/>
            <a:ext cx="353118" cy="55181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矢印: 左右 36">
            <a:extLst>
              <a:ext uri="{FF2B5EF4-FFF2-40B4-BE49-F238E27FC236}">
                <a16:creationId xmlns:a16="http://schemas.microsoft.com/office/drawing/2014/main" id="{5235D733-0EC2-4EDB-8A12-C727B0A85E62}"/>
              </a:ext>
            </a:extLst>
          </p:cNvPr>
          <p:cNvSpPr/>
          <p:nvPr/>
        </p:nvSpPr>
        <p:spPr>
          <a:xfrm>
            <a:off x="9004510" y="3226609"/>
            <a:ext cx="1334894" cy="258731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0D09DE31-A274-4A6B-B459-314B7D1993AF}"/>
              </a:ext>
            </a:extLst>
          </p:cNvPr>
          <p:cNvSpPr txBox="1"/>
          <p:nvPr/>
        </p:nvSpPr>
        <p:spPr>
          <a:xfrm>
            <a:off x="8561944" y="3987535"/>
            <a:ext cx="24804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FB31330-D6F3-43B6-8FB2-67C5AB6571B0}"/>
              </a:ext>
            </a:extLst>
          </p:cNvPr>
          <p:cNvSpPr txBox="1"/>
          <p:nvPr/>
        </p:nvSpPr>
        <p:spPr>
          <a:xfrm>
            <a:off x="8561944" y="5372579"/>
            <a:ext cx="3076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180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ｇ</a:t>
            </a:r>
            <a:endParaRPr lang="en-US" altLang="ja-JP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B1CAE307-88EA-44EC-96BE-C1DA23C1F478}"/>
              </a:ext>
            </a:extLst>
          </p:cNvPr>
          <p:cNvSpPr/>
          <p:nvPr/>
        </p:nvSpPr>
        <p:spPr>
          <a:xfrm>
            <a:off x="2819720" y="2291715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F7EDBE45-A00B-4667-94DC-3D040681CAB4}"/>
              </a:ext>
            </a:extLst>
          </p:cNvPr>
          <p:cNvCxnSpPr>
            <a:cxnSpLocks/>
          </p:cNvCxnSpPr>
          <p:nvPr/>
        </p:nvCxnSpPr>
        <p:spPr>
          <a:xfrm>
            <a:off x="825317" y="2975997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5120DF85-26C7-4C78-B2EC-1B933571832A}"/>
              </a:ext>
            </a:extLst>
          </p:cNvPr>
          <p:cNvCxnSpPr>
            <a:cxnSpLocks/>
          </p:cNvCxnSpPr>
          <p:nvPr/>
        </p:nvCxnSpPr>
        <p:spPr>
          <a:xfrm>
            <a:off x="825317" y="3327179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AB931213-E8CD-4F65-9BFE-A32FCC77A291}"/>
              </a:ext>
            </a:extLst>
          </p:cNvPr>
          <p:cNvCxnSpPr>
            <a:cxnSpLocks/>
          </p:cNvCxnSpPr>
          <p:nvPr/>
        </p:nvCxnSpPr>
        <p:spPr>
          <a:xfrm flipV="1">
            <a:off x="818443" y="2846790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DE34BF93-D6F7-41C7-942A-C9010914CC37}"/>
              </a:ext>
            </a:extLst>
          </p:cNvPr>
          <p:cNvCxnSpPr>
            <a:cxnSpLocks/>
          </p:cNvCxnSpPr>
          <p:nvPr/>
        </p:nvCxnSpPr>
        <p:spPr>
          <a:xfrm flipV="1">
            <a:off x="3047706" y="2846790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E0DF150C-93F9-4ACB-B6F0-E6E53A3FE5E3}"/>
              </a:ext>
            </a:extLst>
          </p:cNvPr>
          <p:cNvCxnSpPr>
            <a:cxnSpLocks/>
          </p:cNvCxnSpPr>
          <p:nvPr/>
        </p:nvCxnSpPr>
        <p:spPr>
          <a:xfrm flipV="1">
            <a:off x="4512072" y="2846790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E370E258-E353-4D1F-927C-05D388B735F2}"/>
              </a:ext>
            </a:extLst>
          </p:cNvPr>
          <p:cNvCxnSpPr>
            <a:cxnSpLocks/>
          </p:cNvCxnSpPr>
          <p:nvPr/>
        </p:nvCxnSpPr>
        <p:spPr>
          <a:xfrm flipV="1">
            <a:off x="3066258" y="321089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195B08FF-5122-4FC2-90A2-7B3765A7D41E}"/>
              </a:ext>
            </a:extLst>
          </p:cNvPr>
          <p:cNvCxnSpPr>
            <a:cxnSpLocks/>
          </p:cNvCxnSpPr>
          <p:nvPr/>
        </p:nvCxnSpPr>
        <p:spPr>
          <a:xfrm flipV="1">
            <a:off x="4512072" y="321089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B44CA761-613B-4037-B4EC-F04A90D6678A}"/>
              </a:ext>
            </a:extLst>
          </p:cNvPr>
          <p:cNvSpPr txBox="1"/>
          <p:nvPr/>
        </p:nvSpPr>
        <p:spPr>
          <a:xfrm>
            <a:off x="605515" y="3443466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F0C7D0B1-DF5C-4036-B39A-DA2A3E6C64CB}"/>
              </a:ext>
            </a:extLst>
          </p:cNvPr>
          <p:cNvSpPr txBox="1"/>
          <p:nvPr/>
        </p:nvSpPr>
        <p:spPr>
          <a:xfrm>
            <a:off x="610346" y="2299605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A55F504C-6890-4FE1-AA70-FB7B12D07F7D}"/>
              </a:ext>
            </a:extLst>
          </p:cNvPr>
          <p:cNvSpPr txBox="1"/>
          <p:nvPr/>
        </p:nvSpPr>
        <p:spPr>
          <a:xfrm>
            <a:off x="4313290" y="3412609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E4C1EA11-C185-479F-914A-FC183F4AA1BF}"/>
              </a:ext>
            </a:extLst>
          </p:cNvPr>
          <p:cNvSpPr txBox="1"/>
          <p:nvPr/>
        </p:nvSpPr>
        <p:spPr>
          <a:xfrm>
            <a:off x="3891203" y="2268111"/>
            <a:ext cx="10174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69C7FA39-F40F-4EAC-95EF-E23C8F1850BC}"/>
              </a:ext>
            </a:extLst>
          </p:cNvPr>
          <p:cNvSpPr txBox="1"/>
          <p:nvPr/>
        </p:nvSpPr>
        <p:spPr>
          <a:xfrm>
            <a:off x="4754339" y="2270873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ｇ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484B5D8C-62FD-4F9B-9792-FE2520C556ED}"/>
              </a:ext>
            </a:extLst>
          </p:cNvPr>
          <p:cNvSpPr txBox="1"/>
          <p:nvPr/>
        </p:nvSpPr>
        <p:spPr>
          <a:xfrm>
            <a:off x="2605054" y="3442697"/>
            <a:ext cx="10174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0.2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066843B8-DDF6-4253-A118-E0628A00A8DF}"/>
              </a:ext>
            </a:extLst>
          </p:cNvPr>
          <p:cNvSpPr txBox="1"/>
          <p:nvPr/>
        </p:nvSpPr>
        <p:spPr>
          <a:xfrm>
            <a:off x="1040825" y="4062182"/>
            <a:ext cx="3047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150×0.2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D95A62B0-2035-4E2D-ABAE-9977DA9233DE}"/>
              </a:ext>
            </a:extLst>
          </p:cNvPr>
          <p:cNvSpPr txBox="1"/>
          <p:nvPr/>
        </p:nvSpPr>
        <p:spPr>
          <a:xfrm>
            <a:off x="3826475" y="4062181"/>
            <a:ext cx="12973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75105B37-A770-44FF-8350-0498532D7FFD}"/>
              </a:ext>
            </a:extLst>
          </p:cNvPr>
          <p:cNvSpPr txBox="1"/>
          <p:nvPr/>
        </p:nvSpPr>
        <p:spPr>
          <a:xfrm>
            <a:off x="1040824" y="4676466"/>
            <a:ext cx="3047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＋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21A17290-55FD-4626-A785-AE1607FBFCC3}"/>
              </a:ext>
            </a:extLst>
          </p:cNvPr>
          <p:cNvSpPr txBox="1"/>
          <p:nvPr/>
        </p:nvSpPr>
        <p:spPr>
          <a:xfrm>
            <a:off x="3602567" y="4676466"/>
            <a:ext cx="20474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180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64FFD152-1E78-447C-A903-B7CAD7711096}"/>
              </a:ext>
            </a:extLst>
          </p:cNvPr>
          <p:cNvSpPr txBox="1"/>
          <p:nvPr/>
        </p:nvSpPr>
        <p:spPr>
          <a:xfrm>
            <a:off x="3041400" y="5425289"/>
            <a:ext cx="31157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180</a:t>
            </a:r>
            <a:r>
              <a:rPr lang="ja-JP" altLang="en-US" sz="44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ｇ</a:t>
            </a:r>
            <a:endParaRPr lang="en-US" altLang="ja-JP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FFD4186A-A9F2-492A-8388-732CC32A70B9}"/>
              </a:ext>
            </a:extLst>
          </p:cNvPr>
          <p:cNvSpPr txBox="1"/>
          <p:nvPr/>
        </p:nvSpPr>
        <p:spPr>
          <a:xfrm>
            <a:off x="8799014" y="1489469"/>
            <a:ext cx="20062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FFD4186A-A9F2-492A-8388-732CC32A70B9}"/>
              </a:ext>
            </a:extLst>
          </p:cNvPr>
          <p:cNvSpPr txBox="1"/>
          <p:nvPr/>
        </p:nvSpPr>
        <p:spPr>
          <a:xfrm>
            <a:off x="2028300" y="2029941"/>
            <a:ext cx="2006300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増減量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2588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0" grpId="0"/>
      <p:bldP spid="31" grpId="0"/>
      <p:bldP spid="35" grpId="0"/>
      <p:bldP spid="36" grpId="0"/>
      <p:bldP spid="53" grpId="0"/>
      <p:bldP spid="57" grpId="0" animBg="1"/>
      <p:bldP spid="58" grpId="0"/>
      <p:bldP spid="60" grpId="0"/>
      <p:bldP spid="32" grpId="0" animBg="1"/>
      <p:bldP spid="4" grpId="0" animBg="1"/>
      <p:bldP spid="34" grpId="0" animBg="1"/>
      <p:bldP spid="37" grpId="0" animBg="1"/>
      <p:bldP spid="38" grpId="0"/>
      <p:bldP spid="39" grpId="0"/>
      <p:bldP spid="40" grpId="0" animBg="1"/>
      <p:bldP spid="50" grpId="0"/>
      <p:bldP spid="51" grpId="0"/>
      <p:bldP spid="52" grpId="0"/>
      <p:bldP spid="54" grpId="0"/>
      <p:bldP spid="55" grpId="0"/>
      <p:bldP spid="56" grpId="0"/>
      <p:bldP spid="61" grpId="0"/>
      <p:bldP spid="62" grpId="0"/>
      <p:bldP spid="63" grpId="0"/>
      <p:bldP spid="64" grpId="0"/>
      <p:bldP spid="5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-74807" y="-18508"/>
            <a:ext cx="1219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ja-JP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・花畑の面積は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㎡。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・畑全体の面積の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％。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・畑全体の面積は？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D69007C-E396-44FE-9781-CC1BCE5EF31F}"/>
              </a:ext>
            </a:extLst>
          </p:cNvPr>
          <p:cNvSpPr txBox="1"/>
          <p:nvPr/>
        </p:nvSpPr>
        <p:spPr>
          <a:xfrm>
            <a:off x="793450" y="4841541"/>
            <a:ext cx="75551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　　　　　　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7EBD57E-3EC2-4492-B1C0-706D7F7C0342}"/>
              </a:ext>
            </a:extLst>
          </p:cNvPr>
          <p:cNvSpPr txBox="1"/>
          <p:nvPr/>
        </p:nvSpPr>
        <p:spPr>
          <a:xfrm>
            <a:off x="2474404" y="4869194"/>
            <a:ext cx="354678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3F433D1-4EB5-4A78-9531-24B664007657}"/>
              </a:ext>
            </a:extLst>
          </p:cNvPr>
          <p:cNvSpPr txBox="1"/>
          <p:nvPr/>
        </p:nvSpPr>
        <p:spPr>
          <a:xfrm>
            <a:off x="6346334" y="4869194"/>
            <a:ext cx="3590887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3D4E95D-4414-4FCC-85EF-152FBF9B967C}"/>
              </a:ext>
            </a:extLst>
          </p:cNvPr>
          <p:cNvSpPr txBox="1"/>
          <p:nvPr/>
        </p:nvSpPr>
        <p:spPr>
          <a:xfrm>
            <a:off x="6575861" y="2162143"/>
            <a:ext cx="410566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3A5E79B-B2FD-4459-96B7-A24B947ED1B8}"/>
              </a:ext>
            </a:extLst>
          </p:cNvPr>
          <p:cNvSpPr txBox="1"/>
          <p:nvPr/>
        </p:nvSpPr>
        <p:spPr>
          <a:xfrm>
            <a:off x="6394814" y="759242"/>
            <a:ext cx="396033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B9678F7-0336-4D1C-9763-85C544006BFC}"/>
              </a:ext>
            </a:extLst>
          </p:cNvPr>
          <p:cNvSpPr txBox="1"/>
          <p:nvPr/>
        </p:nvSpPr>
        <p:spPr>
          <a:xfrm>
            <a:off x="7507047" y="1519556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4033A57C-2B8E-4265-8F90-399112B21FE3}"/>
              </a:ext>
            </a:extLst>
          </p:cNvPr>
          <p:cNvCxnSpPr>
            <a:cxnSpLocks/>
          </p:cNvCxnSpPr>
          <p:nvPr/>
        </p:nvCxnSpPr>
        <p:spPr>
          <a:xfrm>
            <a:off x="487680" y="3882149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407F489B-C8FD-4628-BD79-9B0E7B1839F2}"/>
              </a:ext>
            </a:extLst>
          </p:cNvPr>
          <p:cNvCxnSpPr>
            <a:cxnSpLocks/>
          </p:cNvCxnSpPr>
          <p:nvPr/>
        </p:nvCxnSpPr>
        <p:spPr>
          <a:xfrm>
            <a:off x="487680" y="4233331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B2FAA124-DB42-42BC-8B6E-BDFA76800D5B}"/>
              </a:ext>
            </a:extLst>
          </p:cNvPr>
          <p:cNvCxnSpPr>
            <a:cxnSpLocks/>
          </p:cNvCxnSpPr>
          <p:nvPr/>
        </p:nvCxnSpPr>
        <p:spPr>
          <a:xfrm flipV="1">
            <a:off x="480806" y="3752942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8F5FEB00-34B5-43DE-965D-E1144500414F}"/>
              </a:ext>
            </a:extLst>
          </p:cNvPr>
          <p:cNvCxnSpPr>
            <a:cxnSpLocks/>
          </p:cNvCxnSpPr>
          <p:nvPr/>
        </p:nvCxnSpPr>
        <p:spPr>
          <a:xfrm flipV="1">
            <a:off x="2710069" y="375294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6AB1C574-4ED4-4767-8B9B-61BBCD6D12B1}"/>
              </a:ext>
            </a:extLst>
          </p:cNvPr>
          <p:cNvCxnSpPr>
            <a:cxnSpLocks/>
          </p:cNvCxnSpPr>
          <p:nvPr/>
        </p:nvCxnSpPr>
        <p:spPr>
          <a:xfrm flipV="1">
            <a:off x="4174435" y="375294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CEC6C1EC-CC51-4995-A1D0-A28A9D7FE4ED}"/>
              </a:ext>
            </a:extLst>
          </p:cNvPr>
          <p:cNvCxnSpPr>
            <a:cxnSpLocks/>
          </p:cNvCxnSpPr>
          <p:nvPr/>
        </p:nvCxnSpPr>
        <p:spPr>
          <a:xfrm flipV="1">
            <a:off x="2728621" y="411704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0B33013A-3736-455C-9CEC-A383F118F471}"/>
              </a:ext>
            </a:extLst>
          </p:cNvPr>
          <p:cNvCxnSpPr>
            <a:cxnSpLocks/>
          </p:cNvCxnSpPr>
          <p:nvPr/>
        </p:nvCxnSpPr>
        <p:spPr>
          <a:xfrm flipV="1">
            <a:off x="4174435" y="411704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DBF96629-3335-456A-8ED0-235ABEA27D35}"/>
              </a:ext>
            </a:extLst>
          </p:cNvPr>
          <p:cNvSpPr txBox="1"/>
          <p:nvPr/>
        </p:nvSpPr>
        <p:spPr>
          <a:xfrm>
            <a:off x="267878" y="4349618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CE8B946B-BA0B-451B-BB50-72B6960E3568}"/>
              </a:ext>
            </a:extLst>
          </p:cNvPr>
          <p:cNvSpPr txBox="1"/>
          <p:nvPr/>
        </p:nvSpPr>
        <p:spPr>
          <a:xfrm>
            <a:off x="272709" y="3205757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973CC76B-835A-4414-AA87-E482CCE3DB03}"/>
              </a:ext>
            </a:extLst>
          </p:cNvPr>
          <p:cNvSpPr txBox="1"/>
          <p:nvPr/>
        </p:nvSpPr>
        <p:spPr>
          <a:xfrm>
            <a:off x="2302644" y="4328920"/>
            <a:ext cx="120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0.2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0ED5D8BD-FF5D-48DF-AA84-5A2D0C2C8C93}"/>
              </a:ext>
            </a:extLst>
          </p:cNvPr>
          <p:cNvSpPr txBox="1"/>
          <p:nvPr/>
        </p:nvSpPr>
        <p:spPr>
          <a:xfrm>
            <a:off x="2376904" y="3165652"/>
            <a:ext cx="74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955E2586-650B-4738-9C1A-CF15F60F2D93}"/>
              </a:ext>
            </a:extLst>
          </p:cNvPr>
          <p:cNvSpPr txBox="1"/>
          <p:nvPr/>
        </p:nvSpPr>
        <p:spPr>
          <a:xfrm>
            <a:off x="3933812" y="4318761"/>
            <a:ext cx="843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FE2FE521-416D-4C2D-A910-59FF5F69B3F2}"/>
              </a:ext>
            </a:extLst>
          </p:cNvPr>
          <p:cNvSpPr/>
          <p:nvPr/>
        </p:nvSpPr>
        <p:spPr>
          <a:xfrm>
            <a:off x="3891042" y="3258425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63DCF3A9-7175-4F98-8F55-0B47076E752E}"/>
              </a:ext>
            </a:extLst>
          </p:cNvPr>
          <p:cNvSpPr txBox="1"/>
          <p:nvPr/>
        </p:nvSpPr>
        <p:spPr>
          <a:xfrm>
            <a:off x="4416702" y="3177025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㎡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932ECA4F-CA65-46E1-9760-A16F351FF277}"/>
              </a:ext>
            </a:extLst>
          </p:cNvPr>
          <p:cNvSpPr txBox="1"/>
          <p:nvPr/>
        </p:nvSpPr>
        <p:spPr>
          <a:xfrm>
            <a:off x="4828192" y="5638635"/>
            <a:ext cx="354678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45CDF60A-8D59-4707-94F0-634790545368}"/>
              </a:ext>
            </a:extLst>
          </p:cNvPr>
          <p:cNvSpPr txBox="1"/>
          <p:nvPr/>
        </p:nvSpPr>
        <p:spPr>
          <a:xfrm>
            <a:off x="4290810" y="5689333"/>
            <a:ext cx="75551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　　　　　　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5E21EC96-0747-4274-9904-BD434AE87055}"/>
              </a:ext>
            </a:extLst>
          </p:cNvPr>
          <p:cNvSpPr txBox="1"/>
          <p:nvPr/>
        </p:nvSpPr>
        <p:spPr>
          <a:xfrm>
            <a:off x="709748" y="5631328"/>
            <a:ext cx="3590887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1C0EF034-FBE4-48A1-AE3A-6A98E4850586}"/>
              </a:ext>
            </a:extLst>
          </p:cNvPr>
          <p:cNvSpPr txBox="1"/>
          <p:nvPr/>
        </p:nvSpPr>
        <p:spPr>
          <a:xfrm>
            <a:off x="8718714" y="5600493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91C790E-6586-4ABC-954F-3CB4B1ED7B2E}"/>
              </a:ext>
            </a:extLst>
          </p:cNvPr>
          <p:cNvSpPr txBox="1"/>
          <p:nvPr/>
        </p:nvSpPr>
        <p:spPr>
          <a:xfrm>
            <a:off x="6096000" y="3165652"/>
            <a:ext cx="28143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60÷0.2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6B2BCE75-4BCD-4673-8C7C-56DCCE9B2DA4}"/>
              </a:ext>
            </a:extLst>
          </p:cNvPr>
          <p:cNvSpPr txBox="1"/>
          <p:nvPr/>
        </p:nvSpPr>
        <p:spPr>
          <a:xfrm>
            <a:off x="8628696" y="3165652"/>
            <a:ext cx="16779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300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EC6EB27E-735E-42EC-A1AB-22ADECE1327B}"/>
              </a:ext>
            </a:extLst>
          </p:cNvPr>
          <p:cNvSpPr txBox="1"/>
          <p:nvPr/>
        </p:nvSpPr>
        <p:spPr>
          <a:xfrm>
            <a:off x="8690681" y="3891117"/>
            <a:ext cx="23735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lang="ja-JP" altLang="en-US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300</a:t>
            </a:r>
            <a:r>
              <a:rPr lang="ja-JP" altLang="en-US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㎡</a:t>
            </a:r>
            <a:endParaRPr kumimoji="1" lang="ja-JP" altLang="en-US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6B2BCE75-4BCD-4673-8C7C-56DCCE9B2DA4}"/>
              </a:ext>
            </a:extLst>
          </p:cNvPr>
          <p:cNvSpPr txBox="1"/>
          <p:nvPr/>
        </p:nvSpPr>
        <p:spPr>
          <a:xfrm>
            <a:off x="8192680" y="5610982"/>
            <a:ext cx="16779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5690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2" grpId="0" animBg="1"/>
      <p:bldP spid="33" grpId="0" animBg="1"/>
      <p:bldP spid="27" grpId="0" animBg="1"/>
      <p:bldP spid="28" grpId="0" animBg="1"/>
      <p:bldP spid="29" grpId="0"/>
      <p:bldP spid="57" grpId="0"/>
      <p:bldP spid="58" grpId="0"/>
      <p:bldP spid="59" grpId="0"/>
      <p:bldP spid="60" grpId="0"/>
      <p:bldP spid="61" grpId="0"/>
      <p:bldP spid="62" grpId="0" animBg="1"/>
      <p:bldP spid="63" grpId="0"/>
      <p:bldP spid="64" grpId="0" animBg="1"/>
      <p:bldP spid="65" grpId="0"/>
      <p:bldP spid="66" grpId="0" animBg="1"/>
      <p:bldP spid="67" grpId="0"/>
      <p:bldP spid="38" grpId="0"/>
      <p:bldP spid="39" grpId="0"/>
      <p:bldP spid="40" grpId="0"/>
      <p:bldP spid="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9F85FD-B3EA-4ACA-A823-5B1F76311D3E}"/>
              </a:ext>
            </a:extLst>
          </p:cNvPr>
          <p:cNvSpPr txBox="1"/>
          <p:nvPr/>
        </p:nvSpPr>
        <p:spPr>
          <a:xfrm>
            <a:off x="75236" y="102518"/>
            <a:ext cx="12192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ja-JP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・あたりくじの割合が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15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％。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・あたりくじを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本。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・くじは全部で何本？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D69007C-E396-44FE-9781-CC1BCE5EF31F}"/>
              </a:ext>
            </a:extLst>
          </p:cNvPr>
          <p:cNvSpPr txBox="1"/>
          <p:nvPr/>
        </p:nvSpPr>
        <p:spPr>
          <a:xfrm>
            <a:off x="793450" y="4841541"/>
            <a:ext cx="75551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　　　　　　</a:t>
            </a:r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7EBD57E-3EC2-4492-B1C0-706D7F7C0342}"/>
              </a:ext>
            </a:extLst>
          </p:cNvPr>
          <p:cNvSpPr txBox="1"/>
          <p:nvPr/>
        </p:nvSpPr>
        <p:spPr>
          <a:xfrm>
            <a:off x="2474404" y="4869194"/>
            <a:ext cx="354678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3F433D1-4EB5-4A78-9531-24B664007657}"/>
              </a:ext>
            </a:extLst>
          </p:cNvPr>
          <p:cNvSpPr txBox="1"/>
          <p:nvPr/>
        </p:nvSpPr>
        <p:spPr>
          <a:xfrm>
            <a:off x="6346334" y="4869194"/>
            <a:ext cx="3590887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3D4E95D-4414-4FCC-85EF-152FBF9B967C}"/>
              </a:ext>
            </a:extLst>
          </p:cNvPr>
          <p:cNvSpPr txBox="1"/>
          <p:nvPr/>
        </p:nvSpPr>
        <p:spPr>
          <a:xfrm>
            <a:off x="7071644" y="2239705"/>
            <a:ext cx="410566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3A5E79B-B2FD-4459-96B7-A24B947ED1B8}"/>
              </a:ext>
            </a:extLst>
          </p:cNvPr>
          <p:cNvSpPr txBox="1"/>
          <p:nvPr/>
        </p:nvSpPr>
        <p:spPr>
          <a:xfrm>
            <a:off x="7035464" y="1517884"/>
            <a:ext cx="3960334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B9678F7-0336-4D1C-9763-85C544006BFC}"/>
              </a:ext>
            </a:extLst>
          </p:cNvPr>
          <p:cNvSpPr txBox="1"/>
          <p:nvPr/>
        </p:nvSpPr>
        <p:spPr>
          <a:xfrm>
            <a:off x="8035262" y="769217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4033A57C-2B8E-4265-8F90-399112B21FE3}"/>
              </a:ext>
            </a:extLst>
          </p:cNvPr>
          <p:cNvCxnSpPr>
            <a:cxnSpLocks/>
          </p:cNvCxnSpPr>
          <p:nvPr/>
        </p:nvCxnSpPr>
        <p:spPr>
          <a:xfrm>
            <a:off x="487680" y="3882149"/>
            <a:ext cx="4059472" cy="179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407F489B-C8FD-4628-BD79-9B0E7B1839F2}"/>
              </a:ext>
            </a:extLst>
          </p:cNvPr>
          <p:cNvCxnSpPr>
            <a:cxnSpLocks/>
          </p:cNvCxnSpPr>
          <p:nvPr/>
        </p:nvCxnSpPr>
        <p:spPr>
          <a:xfrm>
            <a:off x="487680" y="4233331"/>
            <a:ext cx="40594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B2FAA124-DB42-42BC-8B6E-BDFA76800D5B}"/>
              </a:ext>
            </a:extLst>
          </p:cNvPr>
          <p:cNvCxnSpPr>
            <a:cxnSpLocks/>
          </p:cNvCxnSpPr>
          <p:nvPr/>
        </p:nvCxnSpPr>
        <p:spPr>
          <a:xfrm flipV="1">
            <a:off x="480806" y="3752942"/>
            <a:ext cx="0" cy="5983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8F5FEB00-34B5-43DE-965D-E1144500414F}"/>
              </a:ext>
            </a:extLst>
          </p:cNvPr>
          <p:cNvCxnSpPr>
            <a:cxnSpLocks/>
          </p:cNvCxnSpPr>
          <p:nvPr/>
        </p:nvCxnSpPr>
        <p:spPr>
          <a:xfrm flipV="1">
            <a:off x="2710069" y="375294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6AB1C574-4ED4-4767-8B9B-61BBCD6D12B1}"/>
              </a:ext>
            </a:extLst>
          </p:cNvPr>
          <p:cNvCxnSpPr>
            <a:cxnSpLocks/>
          </p:cNvCxnSpPr>
          <p:nvPr/>
        </p:nvCxnSpPr>
        <p:spPr>
          <a:xfrm flipV="1">
            <a:off x="4174435" y="3752942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CEC6C1EC-CC51-4995-A1D0-A28A9D7FE4ED}"/>
              </a:ext>
            </a:extLst>
          </p:cNvPr>
          <p:cNvCxnSpPr>
            <a:cxnSpLocks/>
          </p:cNvCxnSpPr>
          <p:nvPr/>
        </p:nvCxnSpPr>
        <p:spPr>
          <a:xfrm flipV="1">
            <a:off x="2728621" y="411704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0B33013A-3736-455C-9CEC-A383F118F471}"/>
              </a:ext>
            </a:extLst>
          </p:cNvPr>
          <p:cNvCxnSpPr>
            <a:cxnSpLocks/>
          </p:cNvCxnSpPr>
          <p:nvPr/>
        </p:nvCxnSpPr>
        <p:spPr>
          <a:xfrm flipV="1">
            <a:off x="4174435" y="4117044"/>
            <a:ext cx="0" cy="23257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DBF96629-3335-456A-8ED0-235ABEA27D35}"/>
              </a:ext>
            </a:extLst>
          </p:cNvPr>
          <p:cNvSpPr txBox="1"/>
          <p:nvPr/>
        </p:nvSpPr>
        <p:spPr>
          <a:xfrm>
            <a:off x="267878" y="4349618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CE8B946B-BA0B-451B-BB50-72B6960E3568}"/>
              </a:ext>
            </a:extLst>
          </p:cNvPr>
          <p:cNvSpPr txBox="1"/>
          <p:nvPr/>
        </p:nvSpPr>
        <p:spPr>
          <a:xfrm>
            <a:off x="272709" y="3205757"/>
            <a:ext cx="397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973CC76B-835A-4414-AA87-E482CCE3DB03}"/>
              </a:ext>
            </a:extLst>
          </p:cNvPr>
          <p:cNvSpPr txBox="1"/>
          <p:nvPr/>
        </p:nvSpPr>
        <p:spPr>
          <a:xfrm>
            <a:off x="2245463" y="4307965"/>
            <a:ext cx="12051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0.15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0ED5D8BD-FF5D-48DF-AA84-5A2D0C2C8C93}"/>
              </a:ext>
            </a:extLst>
          </p:cNvPr>
          <p:cNvSpPr txBox="1"/>
          <p:nvPr/>
        </p:nvSpPr>
        <p:spPr>
          <a:xfrm>
            <a:off x="2376904" y="3137209"/>
            <a:ext cx="10110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955E2586-650B-4738-9C1A-CF15F60F2D93}"/>
              </a:ext>
            </a:extLst>
          </p:cNvPr>
          <p:cNvSpPr txBox="1"/>
          <p:nvPr/>
        </p:nvSpPr>
        <p:spPr>
          <a:xfrm>
            <a:off x="3964292" y="4267355"/>
            <a:ext cx="843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FE2FE521-416D-4C2D-A910-59FF5F69B3F2}"/>
              </a:ext>
            </a:extLst>
          </p:cNvPr>
          <p:cNvSpPr/>
          <p:nvPr/>
        </p:nvSpPr>
        <p:spPr>
          <a:xfrm>
            <a:off x="3889261" y="3195239"/>
            <a:ext cx="525660" cy="476413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63DCF3A9-7175-4F98-8F55-0B47076E752E}"/>
              </a:ext>
            </a:extLst>
          </p:cNvPr>
          <p:cNvSpPr txBox="1"/>
          <p:nvPr/>
        </p:nvSpPr>
        <p:spPr>
          <a:xfrm>
            <a:off x="4416702" y="3177025"/>
            <a:ext cx="146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(</a:t>
            </a:r>
            <a:r>
              <a:rPr lang="ja-JP" altLang="en-US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本</a:t>
            </a:r>
            <a:r>
              <a:rPr kumimoji="1" lang="en-US" altLang="ja-JP" sz="4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)</a:t>
            </a:r>
            <a:endParaRPr kumimoji="1" lang="ja-JP" altLang="en-US" sz="4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932ECA4F-CA65-46E1-9760-A16F351FF277}"/>
              </a:ext>
            </a:extLst>
          </p:cNvPr>
          <p:cNvSpPr txBox="1"/>
          <p:nvPr/>
        </p:nvSpPr>
        <p:spPr>
          <a:xfrm>
            <a:off x="4828192" y="5638635"/>
            <a:ext cx="3546789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00FF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比べられる量</a:t>
            </a:r>
            <a:endParaRPr kumimoji="1" lang="ja-JP" altLang="en-US" sz="4400" dirty="0">
              <a:highlight>
                <a:srgbClr val="00FF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45CDF60A-8D59-4707-94F0-634790545368}"/>
              </a:ext>
            </a:extLst>
          </p:cNvPr>
          <p:cNvSpPr txBox="1"/>
          <p:nvPr/>
        </p:nvSpPr>
        <p:spPr>
          <a:xfrm>
            <a:off x="4290810" y="5689333"/>
            <a:ext cx="75551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　　　　　　</a:t>
            </a:r>
            <a:endParaRPr lang="en-US" altLang="ja-JP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5E21EC96-0747-4274-9904-BD434AE87055}"/>
              </a:ext>
            </a:extLst>
          </p:cNvPr>
          <p:cNvSpPr txBox="1"/>
          <p:nvPr/>
        </p:nvSpPr>
        <p:spPr>
          <a:xfrm>
            <a:off x="709748" y="5631328"/>
            <a:ext cx="3590887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FF00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もとにする量</a:t>
            </a:r>
            <a:endParaRPr kumimoji="1" lang="ja-JP" altLang="en-US" sz="4400" dirty="0">
              <a:highlight>
                <a:srgbClr val="FFFF00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1C0EF034-FBE4-48A1-AE3A-6A98E4850586}"/>
              </a:ext>
            </a:extLst>
          </p:cNvPr>
          <p:cNvSpPr txBox="1"/>
          <p:nvPr/>
        </p:nvSpPr>
        <p:spPr>
          <a:xfrm>
            <a:off x="8718714" y="5600493"/>
            <a:ext cx="13108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highlight>
                  <a:srgbClr val="FF00FF"/>
                </a:highligh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割合</a:t>
            </a:r>
            <a:endParaRPr kumimoji="1" lang="ja-JP" altLang="en-US" sz="4400" dirty="0">
              <a:highlight>
                <a:srgbClr val="FF00FF"/>
              </a:highligh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A91C790E-6586-4ABC-954F-3CB4B1ED7B2E}"/>
              </a:ext>
            </a:extLst>
          </p:cNvPr>
          <p:cNvSpPr txBox="1"/>
          <p:nvPr/>
        </p:nvSpPr>
        <p:spPr>
          <a:xfrm>
            <a:off x="5788734" y="3186635"/>
            <a:ext cx="33357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30÷0.15</a:t>
            </a:r>
            <a:r>
              <a:rPr lang="ja-JP" altLang="en-US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＝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6B2BCE75-4BCD-4673-8C7C-56DCCE9B2DA4}"/>
              </a:ext>
            </a:extLst>
          </p:cNvPr>
          <p:cNvSpPr txBox="1"/>
          <p:nvPr/>
        </p:nvSpPr>
        <p:spPr>
          <a:xfrm>
            <a:off x="8628696" y="3165652"/>
            <a:ext cx="16779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200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EC6EB27E-735E-42EC-A1AB-22ADECE1327B}"/>
              </a:ext>
            </a:extLst>
          </p:cNvPr>
          <p:cNvSpPr txBox="1"/>
          <p:nvPr/>
        </p:nvSpPr>
        <p:spPr>
          <a:xfrm>
            <a:off x="8690681" y="3891117"/>
            <a:ext cx="23735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A.</a:t>
            </a:r>
            <a:r>
              <a:rPr lang="ja-JP" altLang="en-US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</a:t>
            </a:r>
            <a:r>
              <a:rPr lang="en-US" altLang="ja-JP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200</a:t>
            </a:r>
            <a:r>
              <a:rPr lang="ja-JP" altLang="en-US" sz="4000" u="sng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本</a:t>
            </a:r>
            <a:endParaRPr kumimoji="1" lang="ja-JP" altLang="en-US" sz="4400" u="sng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6B2BCE75-4BCD-4673-8C7C-56DCCE9B2DA4}"/>
              </a:ext>
            </a:extLst>
          </p:cNvPr>
          <p:cNvSpPr txBox="1"/>
          <p:nvPr/>
        </p:nvSpPr>
        <p:spPr>
          <a:xfrm>
            <a:off x="8141777" y="5638635"/>
            <a:ext cx="16779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÷</a:t>
            </a:r>
            <a:endParaRPr kumimoji="1" lang="ja-JP" altLang="en-US" sz="4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70753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2" grpId="0" animBg="1"/>
      <p:bldP spid="33" grpId="0" animBg="1"/>
      <p:bldP spid="27" grpId="0" animBg="1"/>
      <p:bldP spid="28" grpId="0" animBg="1"/>
      <p:bldP spid="29" grpId="0"/>
      <p:bldP spid="57" grpId="0"/>
      <p:bldP spid="58" grpId="0"/>
      <p:bldP spid="59" grpId="0"/>
      <p:bldP spid="60" grpId="0"/>
      <p:bldP spid="61" grpId="0"/>
      <p:bldP spid="62" grpId="0" animBg="1"/>
      <p:bldP spid="63" grpId="0"/>
      <p:bldP spid="64" grpId="0" animBg="1"/>
      <p:bldP spid="65" grpId="0"/>
      <p:bldP spid="66" grpId="0" animBg="1"/>
      <p:bldP spid="67" grpId="0"/>
      <p:bldP spid="38" grpId="0"/>
      <p:bldP spid="39" grpId="0"/>
      <p:bldP spid="40" grpId="0"/>
      <p:bldP spid="41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1053</TotalTime>
  <Words>1102</Words>
  <Application>Microsoft Office PowerPoint</Application>
  <PresentationFormat>ワイド画面</PresentationFormat>
  <Paragraphs>394</Paragraphs>
  <Slides>21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21</vt:i4>
      </vt:variant>
    </vt:vector>
  </HeadingPairs>
  <TitlesOfParts>
    <vt:vector size="26" baseType="lpstr">
      <vt:lpstr>UD デジタル 教科書体 N-B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 </dc:creator>
  <cp:lastModifiedBy> </cp:lastModifiedBy>
  <cp:revision>79</cp:revision>
  <dcterms:created xsi:type="dcterms:W3CDTF">2020-12-26T01:47:27Z</dcterms:created>
  <dcterms:modified xsi:type="dcterms:W3CDTF">2020-12-30T00:43:17Z</dcterms:modified>
</cp:coreProperties>
</file>