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316" r:id="rId4"/>
    <p:sldId id="297" r:id="rId5"/>
    <p:sldId id="306" r:id="rId6"/>
    <p:sldId id="321" r:id="rId7"/>
    <p:sldId id="282" r:id="rId8"/>
    <p:sldId id="284" r:id="rId9"/>
    <p:sldId id="318" r:id="rId10"/>
    <p:sldId id="295" r:id="rId11"/>
    <p:sldId id="312" r:id="rId12"/>
    <p:sldId id="319" r:id="rId13"/>
    <p:sldId id="313" r:id="rId14"/>
    <p:sldId id="320" r:id="rId15"/>
    <p:sldId id="322" r:id="rId16"/>
    <p:sldId id="294" r:id="rId17"/>
    <p:sldId id="314" r:id="rId18"/>
    <p:sldId id="315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2C0"/>
    <a:srgbClr val="B20C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20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097C31-6C3E-4CEC-81F7-F18B06E30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03266A-BCB3-456D-8D32-02C6917E2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313784-1619-42E1-BBC7-65799FE6F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7CA12B-13DD-477A-87C1-F4AA821E9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8DE8BB-C3A2-4921-9951-553FF5C54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13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CA4B67-38DF-4A10-8EFE-89E119601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EEDDE6-6EAA-406B-B3EA-C0CA2786EF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3EC495-D110-4B06-90A9-B9A83A0D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2B18B1-884B-46AE-A107-79F43563F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131800-D93C-4694-95AD-057A9BFC4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535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A0BC7D-D586-4BD8-B206-D556AEE647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F84D695-552B-48FA-83CC-670A163E4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4AA993-279B-420A-8AA4-E5ECCF4B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1721B6-5EE0-443D-A465-44333A44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854191-DB86-462E-BC79-0D465927E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50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2F25F7-D1B4-4872-ABB7-E7EE5CE29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F9E129-BA43-4ADC-AB25-7F3373A7C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43B06-AC85-4BF6-8C9D-92BA25F02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CD6E7A-877E-43A8-9C1B-E21C23B8F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CD64EE-3915-4199-94C3-D6C1F48B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7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7CAD98-01D1-40D6-8E02-B44D5B9D0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15470E-8C10-4950-B6DC-881594DBD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82092-6683-40B6-831E-CDBCD91E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38A723-0577-42C8-82E6-D43BC6E11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80C3F8-389B-41BF-8A59-B9F3721C2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8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D96200-3FE0-407F-B17D-AE1AEFEB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F978BD-1E38-46C0-B60E-9FC4AE8457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C868EE-3703-4FA4-8DE3-0778B212C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1B9AAE-96C0-4B80-B99C-275B4F68E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E55AAA-6DDA-4484-BCBA-2D417BC7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68CF37-2A04-4E64-93A9-78ABE4958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39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03A5F9-13C9-4401-9490-27D2A17C0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0E65E9-210D-4B15-97C3-34ACB7675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FFD9F0-A786-4803-8360-FAB6F8D84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D0F97A3-376B-4A8D-91CE-A7F5A15A6F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79282CD-4669-4F58-9605-855E4051A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4245718-F0CD-4EB7-9218-2264B85D0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AE4E884-226E-48B3-A15D-A36B2E699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F459A4-219A-4A2C-90FF-1AAECC2C1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B49E8-3B31-4B58-9CF5-03294B9C5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D0159CA-597C-48B7-963B-4E3347841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D504CB-26A6-4450-95E4-F74829AF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6CE7FD2-5C69-483B-9BFE-2716AD3E7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88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2CDFC18-B29B-4E71-AD83-D6F8B0B7F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1616F58-CCBE-49CC-B95F-02E2C3170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F63B3C7-619F-40DB-B52E-A0F957B2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74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97131C-4FF4-4E87-AAB1-76F74AC75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70F87D-3211-4BE3-A1CB-215B5236D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55F096-C73A-4966-AD64-CBD83EC84B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1F94D8B-39FD-4B94-ACAA-A86D201DD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235CD6-6392-46C9-9215-FB4DC8F25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B70E6E-F29F-4EA6-A120-CC5B81C64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4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58B174-99CD-4660-BE16-640FA4684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E5AF8A4-ED96-490C-A7B3-3D5C252CF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418593-8E38-4CD1-BF25-6970D57C2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233651-5234-4FB6-AB11-AEC0EAF7E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240335-AB54-472B-9F62-3490A6FE1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C89957-13FA-459D-8241-7F6269363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09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C242AD0-B74B-46DD-8B57-654955CE2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85EF88-0291-4053-947D-37E213336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43CB58-FAA3-4094-9F06-11B1A56D76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DE1A26-BDB9-4B86-9FD4-4D7458FC8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A1CEA0-4A3D-44B1-AC4D-0AC9A29AE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07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A05CCC-3567-4479-9648-01FE2614979A}"/>
              </a:ext>
            </a:extLst>
          </p:cNvPr>
          <p:cNvSpPr txBox="1"/>
          <p:nvPr/>
        </p:nvSpPr>
        <p:spPr>
          <a:xfrm>
            <a:off x="0" y="134470"/>
            <a:ext cx="12191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１７．２つの量の比べ方や割合を使っ</a:t>
            </a:r>
            <a:endParaRPr kumimoji="1"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</a:t>
            </a:r>
            <a:r>
              <a:rPr kumimoji="1"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た問題について考えよう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42B467A-BD19-4788-92B6-A19FD43FE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674" y="2192150"/>
            <a:ext cx="3915335" cy="407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74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CBBA709-F03B-4ADD-BB84-202ACFF64D1C}"/>
              </a:ext>
            </a:extLst>
          </p:cNvPr>
          <p:cNvSpPr txBox="1"/>
          <p:nvPr/>
        </p:nvSpPr>
        <p:spPr>
          <a:xfrm>
            <a:off x="135366" y="176994"/>
            <a:ext cx="8744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１０円は□円の１０％です？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F0671990-F23F-435E-84F8-E04CD18E37EB}"/>
              </a:ext>
            </a:extLst>
          </p:cNvPr>
          <p:cNvSpPr/>
          <p:nvPr/>
        </p:nvSpPr>
        <p:spPr>
          <a:xfrm>
            <a:off x="944880" y="944880"/>
            <a:ext cx="711200" cy="660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DB5C742-B234-436C-8CC6-8661B3A2A695}"/>
              </a:ext>
            </a:extLst>
          </p:cNvPr>
          <p:cNvSpPr txBox="1"/>
          <p:nvPr/>
        </p:nvSpPr>
        <p:spPr>
          <a:xfrm>
            <a:off x="4067147" y="1588395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492EF0AF-2123-45CB-911E-C48CBA4D2304}"/>
              </a:ext>
            </a:extLst>
          </p:cNvPr>
          <p:cNvSpPr/>
          <p:nvPr/>
        </p:nvSpPr>
        <p:spPr>
          <a:xfrm rot="19868784">
            <a:off x="3808939" y="944878"/>
            <a:ext cx="711200" cy="660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5F1F7C3-D445-4BFC-9A1F-F9BEE84F9122}"/>
              </a:ext>
            </a:extLst>
          </p:cNvPr>
          <p:cNvSpPr txBox="1"/>
          <p:nvPr/>
        </p:nvSpPr>
        <p:spPr>
          <a:xfrm>
            <a:off x="8134294" y="1557616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" name="矢印: 下 6">
            <a:extLst>
              <a:ext uri="{FF2B5EF4-FFF2-40B4-BE49-F238E27FC236}">
                <a16:creationId xmlns:a16="http://schemas.microsoft.com/office/drawing/2014/main" id="{8F711C22-3590-4D07-BB2B-ACC2690BBCD0}"/>
              </a:ext>
            </a:extLst>
          </p:cNvPr>
          <p:cNvSpPr/>
          <p:nvPr/>
        </p:nvSpPr>
        <p:spPr>
          <a:xfrm rot="16794004">
            <a:off x="6736279" y="-78995"/>
            <a:ext cx="711200" cy="23884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4ACBBD1-968E-4DBC-B7C2-47BE950DC7E1}"/>
              </a:ext>
            </a:extLst>
          </p:cNvPr>
          <p:cNvSpPr txBox="1"/>
          <p:nvPr/>
        </p:nvSpPr>
        <p:spPr>
          <a:xfrm>
            <a:off x="44098" y="1644075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D87449-02D3-4B3B-B1EA-1B9370E23AB5}"/>
              </a:ext>
            </a:extLst>
          </p:cNvPr>
          <p:cNvSpPr txBox="1"/>
          <p:nvPr/>
        </p:nvSpPr>
        <p:spPr>
          <a:xfrm>
            <a:off x="151821" y="3368954"/>
            <a:ext cx="2690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１０円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0302739-8214-45D3-9EE4-C539E6E0BF2B}"/>
              </a:ext>
            </a:extLst>
          </p:cNvPr>
          <p:cNvSpPr txBox="1"/>
          <p:nvPr/>
        </p:nvSpPr>
        <p:spPr>
          <a:xfrm>
            <a:off x="151820" y="4327448"/>
            <a:ext cx="11029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１０円は□円の２０％です。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18E3305-8C40-49DA-BDE7-DE0FBCE8A070}"/>
              </a:ext>
            </a:extLst>
          </p:cNvPr>
          <p:cNvSpPr txBox="1"/>
          <p:nvPr/>
        </p:nvSpPr>
        <p:spPr>
          <a:xfrm>
            <a:off x="2786368" y="3393440"/>
            <a:ext cx="1721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F38B2EC-00F8-4B2E-B3B6-16BBA7E696A5}"/>
              </a:ext>
            </a:extLst>
          </p:cNvPr>
          <p:cNvSpPr txBox="1"/>
          <p:nvPr/>
        </p:nvSpPr>
        <p:spPr>
          <a:xfrm>
            <a:off x="2109229" y="3425094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D9DB89-4049-4B84-BBBA-CBDF98DAC6C5}"/>
              </a:ext>
            </a:extLst>
          </p:cNvPr>
          <p:cNvSpPr txBox="1"/>
          <p:nvPr/>
        </p:nvSpPr>
        <p:spPr>
          <a:xfrm>
            <a:off x="4294384" y="3417926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95747E5-CFC7-48DC-8309-016852E12937}"/>
              </a:ext>
            </a:extLst>
          </p:cNvPr>
          <p:cNvSpPr txBox="1"/>
          <p:nvPr/>
        </p:nvSpPr>
        <p:spPr>
          <a:xfrm>
            <a:off x="4739562" y="3424781"/>
            <a:ext cx="3144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１００円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2B29D9D-38F7-4894-906E-E356985BBA2D}"/>
              </a:ext>
            </a:extLst>
          </p:cNvPr>
          <p:cNvGrpSpPr/>
          <p:nvPr/>
        </p:nvGrpSpPr>
        <p:grpSpPr>
          <a:xfrm>
            <a:off x="8804910" y="153794"/>
            <a:ext cx="2939479" cy="589084"/>
            <a:chOff x="8804910" y="153794"/>
            <a:chExt cx="2939479" cy="589084"/>
          </a:xfrm>
        </p:grpSpPr>
        <p:pic>
          <p:nvPicPr>
            <p:cNvPr id="16" name="図 15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7A992455-D045-49F9-B332-DDB36C8BF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4910" y="179659"/>
              <a:ext cx="563219" cy="563219"/>
            </a:xfrm>
            <a:prstGeom prst="rect">
              <a:avLst/>
            </a:prstGeom>
          </p:spPr>
        </p:pic>
        <p:pic>
          <p:nvPicPr>
            <p:cNvPr id="17" name="図 16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7F6120F2-C25E-4A26-9AF0-5158ADC6D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8975" y="179659"/>
              <a:ext cx="563219" cy="563219"/>
            </a:xfrm>
            <a:prstGeom prst="rect">
              <a:avLst/>
            </a:prstGeom>
          </p:spPr>
        </p:pic>
        <p:pic>
          <p:nvPicPr>
            <p:cNvPr id="18" name="図 17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43423D99-785E-4FBB-828D-611B76029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3040" y="170902"/>
              <a:ext cx="563219" cy="563219"/>
            </a:xfrm>
            <a:prstGeom prst="rect">
              <a:avLst/>
            </a:prstGeom>
          </p:spPr>
        </p:pic>
        <p:pic>
          <p:nvPicPr>
            <p:cNvPr id="20" name="図 19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1AAEE620-E109-47AC-B30E-0DA1ED46D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7105" y="153794"/>
              <a:ext cx="563219" cy="563219"/>
            </a:xfrm>
            <a:prstGeom prst="rect">
              <a:avLst/>
            </a:prstGeom>
          </p:spPr>
        </p:pic>
        <p:pic>
          <p:nvPicPr>
            <p:cNvPr id="21" name="図 20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C251BABF-AC4C-463B-8556-23FCE2B20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1170" y="179659"/>
              <a:ext cx="563219" cy="563219"/>
            </a:xfrm>
            <a:prstGeom prst="rect">
              <a:avLst/>
            </a:prstGeom>
          </p:spPr>
        </p:pic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71587A3-D261-4827-952C-C6EA34F4D04C}"/>
              </a:ext>
            </a:extLst>
          </p:cNvPr>
          <p:cNvGrpSpPr/>
          <p:nvPr/>
        </p:nvGrpSpPr>
        <p:grpSpPr>
          <a:xfrm>
            <a:off x="8804910" y="755189"/>
            <a:ext cx="2939479" cy="589084"/>
            <a:chOff x="8804910" y="153794"/>
            <a:chExt cx="2939479" cy="589084"/>
          </a:xfrm>
        </p:grpSpPr>
        <p:pic>
          <p:nvPicPr>
            <p:cNvPr id="24" name="図 23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23E0C9FE-08CE-47A2-BFA7-2035DC381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4910" y="179659"/>
              <a:ext cx="563219" cy="563219"/>
            </a:xfrm>
            <a:prstGeom prst="rect">
              <a:avLst/>
            </a:prstGeom>
          </p:spPr>
        </p:pic>
        <p:pic>
          <p:nvPicPr>
            <p:cNvPr id="25" name="図 24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5CF77326-4FD1-4962-882D-9D36AC10E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8975" y="179659"/>
              <a:ext cx="563219" cy="563219"/>
            </a:xfrm>
            <a:prstGeom prst="rect">
              <a:avLst/>
            </a:prstGeom>
          </p:spPr>
        </p:pic>
        <p:pic>
          <p:nvPicPr>
            <p:cNvPr id="26" name="図 25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3CFE2052-1C53-4724-892E-29989AA17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3040" y="170902"/>
              <a:ext cx="563219" cy="563219"/>
            </a:xfrm>
            <a:prstGeom prst="rect">
              <a:avLst/>
            </a:prstGeom>
          </p:spPr>
        </p:pic>
        <p:pic>
          <p:nvPicPr>
            <p:cNvPr id="27" name="図 26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2ADD4F93-3E5C-4C1D-8AC9-4DC8F3D54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7105" y="153794"/>
              <a:ext cx="563219" cy="563219"/>
            </a:xfrm>
            <a:prstGeom prst="rect">
              <a:avLst/>
            </a:prstGeom>
          </p:spPr>
        </p:pic>
        <p:pic>
          <p:nvPicPr>
            <p:cNvPr id="28" name="図 27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9B62FBB4-750C-4723-85CE-C06BF487A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1170" y="179659"/>
              <a:ext cx="563219" cy="563219"/>
            </a:xfrm>
            <a:prstGeom prst="rect">
              <a:avLst/>
            </a:prstGeom>
          </p:spPr>
        </p:pic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2720732-C100-4551-AF12-8B2C90480D62}"/>
              </a:ext>
            </a:extLst>
          </p:cNvPr>
          <p:cNvSpPr txBox="1"/>
          <p:nvPr/>
        </p:nvSpPr>
        <p:spPr>
          <a:xfrm>
            <a:off x="71437" y="5158445"/>
            <a:ext cx="2288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１０円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27273DD-715C-4939-8E73-6FE75B002061}"/>
              </a:ext>
            </a:extLst>
          </p:cNvPr>
          <p:cNvSpPr txBox="1"/>
          <p:nvPr/>
        </p:nvSpPr>
        <p:spPr>
          <a:xfrm>
            <a:off x="2664476" y="5137274"/>
            <a:ext cx="1721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35928C4-8009-438E-BF84-A62CB41AD22B}"/>
              </a:ext>
            </a:extLst>
          </p:cNvPr>
          <p:cNvSpPr txBox="1"/>
          <p:nvPr/>
        </p:nvSpPr>
        <p:spPr>
          <a:xfrm>
            <a:off x="1977310" y="5150984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04095FC-ACE1-45BA-9DEF-E9BF4F587DF5}"/>
              </a:ext>
            </a:extLst>
          </p:cNvPr>
          <p:cNvSpPr txBox="1"/>
          <p:nvPr/>
        </p:nvSpPr>
        <p:spPr>
          <a:xfrm>
            <a:off x="4245124" y="5144129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045C902-6960-4FA6-A84B-585885235617}"/>
              </a:ext>
            </a:extLst>
          </p:cNvPr>
          <p:cNvSpPr txBox="1"/>
          <p:nvPr/>
        </p:nvSpPr>
        <p:spPr>
          <a:xfrm>
            <a:off x="5004399" y="5165300"/>
            <a:ext cx="2404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５０円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F9BCE78-D519-43E4-BEB5-9F570F5E6139}"/>
              </a:ext>
            </a:extLst>
          </p:cNvPr>
          <p:cNvSpPr txBox="1"/>
          <p:nvPr/>
        </p:nvSpPr>
        <p:spPr>
          <a:xfrm>
            <a:off x="7473537" y="1557616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7600927-36E8-4E02-AF69-353B28758B34}"/>
              </a:ext>
            </a:extLst>
          </p:cNvPr>
          <p:cNvSpPr txBox="1"/>
          <p:nvPr/>
        </p:nvSpPr>
        <p:spPr>
          <a:xfrm>
            <a:off x="3469987" y="1625160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3658BC7-8762-45D2-AE76-6B3BE7D3EA94}"/>
              </a:ext>
            </a:extLst>
          </p:cNvPr>
          <p:cNvSpPr txBox="1"/>
          <p:nvPr/>
        </p:nvSpPr>
        <p:spPr>
          <a:xfrm>
            <a:off x="124398" y="2452311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4204FD7-A297-4AE5-B5EE-1B07ECB5ED2B}"/>
              </a:ext>
            </a:extLst>
          </p:cNvPr>
          <p:cNvSpPr txBox="1"/>
          <p:nvPr/>
        </p:nvSpPr>
        <p:spPr>
          <a:xfrm>
            <a:off x="3469987" y="2510448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A399D9C-1BB6-4A67-9EE7-7D743D1749AE}"/>
              </a:ext>
            </a:extLst>
          </p:cNvPr>
          <p:cNvSpPr txBox="1"/>
          <p:nvPr/>
        </p:nvSpPr>
        <p:spPr>
          <a:xfrm>
            <a:off x="4159144" y="2469609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731F430-9821-4F6F-96D0-313C728B6E6D}"/>
              </a:ext>
            </a:extLst>
          </p:cNvPr>
          <p:cNvSpPr txBox="1"/>
          <p:nvPr/>
        </p:nvSpPr>
        <p:spPr>
          <a:xfrm>
            <a:off x="7537611" y="2522739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0139DEC-4D3E-46A5-887F-270AB50F8452}"/>
              </a:ext>
            </a:extLst>
          </p:cNvPr>
          <p:cNvSpPr txBox="1"/>
          <p:nvPr/>
        </p:nvSpPr>
        <p:spPr>
          <a:xfrm>
            <a:off x="8088138" y="2501836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700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 animBg="1"/>
      <p:bldP spid="37" grpId="0"/>
      <p:bldP spid="38" grpId="0" animBg="1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93517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P109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・新幹線に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人乗っている。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・定員の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・定員は？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二等辺三角形 40">
            <a:extLst>
              <a:ext uri="{FF2B5EF4-FFF2-40B4-BE49-F238E27FC236}">
                <a16:creationId xmlns:a16="http://schemas.microsoft.com/office/drawing/2014/main" id="{FBC10827-6119-4787-8DC1-C5B66048097E}"/>
              </a:ext>
            </a:extLst>
          </p:cNvPr>
          <p:cNvSpPr/>
          <p:nvPr/>
        </p:nvSpPr>
        <p:spPr>
          <a:xfrm rot="5400000">
            <a:off x="1758001" y="25373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26D99E9-7DC1-4441-8E5B-12C6C416C888}"/>
              </a:ext>
            </a:extLst>
          </p:cNvPr>
          <p:cNvSpPr/>
          <p:nvPr/>
        </p:nvSpPr>
        <p:spPr>
          <a:xfrm>
            <a:off x="836335" y="4073487"/>
            <a:ext cx="6148125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左中かっこ 42">
            <a:extLst>
              <a:ext uri="{FF2B5EF4-FFF2-40B4-BE49-F238E27FC236}">
                <a16:creationId xmlns:a16="http://schemas.microsoft.com/office/drawing/2014/main" id="{931C0874-5A3D-4202-9953-DCAFE62150F2}"/>
              </a:ext>
            </a:extLst>
          </p:cNvPr>
          <p:cNvSpPr/>
          <p:nvPr/>
        </p:nvSpPr>
        <p:spPr>
          <a:xfrm rot="16200000">
            <a:off x="3680210" y="2105830"/>
            <a:ext cx="486584" cy="6121916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8D02FAE-F31E-477A-85B4-A5F718AA78FA}"/>
              </a:ext>
            </a:extLst>
          </p:cNvPr>
          <p:cNvSpPr/>
          <p:nvPr/>
        </p:nvSpPr>
        <p:spPr>
          <a:xfrm>
            <a:off x="6984462" y="4072114"/>
            <a:ext cx="2213163" cy="886590"/>
          </a:xfrm>
          <a:prstGeom prst="rect">
            <a:avLst/>
          </a:prstGeom>
          <a:solidFill>
            <a:srgbClr val="F309FF">
              <a:alpha val="0"/>
            </a:srgbClr>
          </a:solidFill>
          <a:ln w="60325">
            <a:solidFill>
              <a:srgbClr val="BC0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5DA680C-7551-45E9-84E9-428258CE9BB8}"/>
              </a:ext>
            </a:extLst>
          </p:cNvPr>
          <p:cNvSpPr txBox="1"/>
          <p:nvPr/>
        </p:nvSpPr>
        <p:spPr>
          <a:xfrm>
            <a:off x="4553453" y="5705017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1.2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左中かっこ 45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4503487" y="1254263"/>
            <a:ext cx="1026986" cy="8361290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3668131" y="5434907"/>
            <a:ext cx="7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3577760" y="4073488"/>
            <a:ext cx="18971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定員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7FD067D-3ED7-40C0-9D3A-21EF75698069}"/>
              </a:ext>
            </a:extLst>
          </p:cNvPr>
          <p:cNvSpPr txBox="1"/>
          <p:nvPr/>
        </p:nvSpPr>
        <p:spPr>
          <a:xfrm>
            <a:off x="3575873" y="2804787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FA1BA0C1-CF47-4064-8586-B180C0AB2C4E}"/>
              </a:ext>
            </a:extLst>
          </p:cNvPr>
          <p:cNvSpPr/>
          <p:nvPr/>
        </p:nvSpPr>
        <p:spPr>
          <a:xfrm rot="5400000">
            <a:off x="4490947" y="-634119"/>
            <a:ext cx="1097822" cy="8315535"/>
          </a:xfrm>
          <a:prstGeom prst="leftBrace">
            <a:avLst>
              <a:gd name="adj1" fmla="val 10497"/>
              <a:gd name="adj2" fmla="val 50695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左中かっこ 51">
            <a:extLst>
              <a:ext uri="{FF2B5EF4-FFF2-40B4-BE49-F238E27FC236}">
                <a16:creationId xmlns:a16="http://schemas.microsoft.com/office/drawing/2014/main" id="{6B96C3B2-F988-465A-9A1F-FCCBB970644C}"/>
              </a:ext>
            </a:extLst>
          </p:cNvPr>
          <p:cNvSpPr/>
          <p:nvPr/>
        </p:nvSpPr>
        <p:spPr>
          <a:xfrm rot="5400000">
            <a:off x="3717435" y="841476"/>
            <a:ext cx="431678" cy="6102375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5159905-9360-41AD-8842-BE073D7B918D}"/>
              </a:ext>
            </a:extLst>
          </p:cNvPr>
          <p:cNvSpPr txBox="1"/>
          <p:nvPr/>
        </p:nvSpPr>
        <p:spPr>
          <a:xfrm>
            <a:off x="4386926" y="2143740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102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7030211" y="4070276"/>
            <a:ext cx="22131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立つ人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350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36224 0.300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12" y="1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07526 0.09421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3" y="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11901 0.19259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51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42" grpId="0" animBg="1"/>
      <p:bldP spid="43" grpId="0" animBg="1"/>
      <p:bldP spid="44" grpId="0" animBg="1"/>
      <p:bldP spid="45" grpId="0"/>
      <p:bldP spid="46" grpId="0" animBg="1"/>
      <p:bldP spid="47" grpId="0"/>
      <p:bldP spid="48" grpId="0"/>
      <p:bldP spid="49" grpId="0"/>
      <p:bldP spid="51" grpId="0" animBg="1"/>
      <p:bldP spid="52" grpId="0" animBg="1"/>
      <p:bldP spid="53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93517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P109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・新幹線に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人乗っている。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・定員の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・定員は？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7619732" y="230408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7619732" y="944745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8690681" y="1595467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3698039" y="4307965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659133" y="3205757"/>
            <a:ext cx="1011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2501815" y="4297642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2444611" y="3176540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4828192" y="5638635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4290810" y="5689333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709748" y="5631328"/>
            <a:ext cx="4193482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1C790E-6586-4ABC-954F-3CB4B1ED7B2E}"/>
              </a:ext>
            </a:extLst>
          </p:cNvPr>
          <p:cNvSpPr txBox="1"/>
          <p:nvPr/>
        </p:nvSpPr>
        <p:spPr>
          <a:xfrm>
            <a:off x="5788734" y="3186635"/>
            <a:ext cx="33357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102÷1.2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628696" y="3165652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85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C6EB27E-735E-42EC-A1AB-22ADECE1327B}"/>
              </a:ext>
            </a:extLst>
          </p:cNvPr>
          <p:cNvSpPr txBox="1"/>
          <p:nvPr/>
        </p:nvSpPr>
        <p:spPr>
          <a:xfrm>
            <a:off x="8690681" y="3891117"/>
            <a:ext cx="2373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85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二等辺三角形 40">
            <a:extLst>
              <a:ext uri="{FF2B5EF4-FFF2-40B4-BE49-F238E27FC236}">
                <a16:creationId xmlns:a16="http://schemas.microsoft.com/office/drawing/2014/main" id="{FBC10827-6119-4787-8DC1-C5B66048097E}"/>
              </a:ext>
            </a:extLst>
          </p:cNvPr>
          <p:cNvSpPr/>
          <p:nvPr/>
        </p:nvSpPr>
        <p:spPr>
          <a:xfrm rot="5400000">
            <a:off x="1758001" y="25373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69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33" grpId="0" animBg="1"/>
      <p:bldP spid="57" grpId="0"/>
      <p:bldP spid="58" grpId="0"/>
      <p:bldP spid="59" grpId="0"/>
      <p:bldP spid="60" grpId="0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  <p:bldP spid="38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212834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P109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・あたりくじの割合が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・あたりくじを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本。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・くじは全部で何本？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7" y="190104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52600" y="144620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41629" y="127691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二等辺三角形 40">
            <a:extLst>
              <a:ext uri="{FF2B5EF4-FFF2-40B4-BE49-F238E27FC236}">
                <a16:creationId xmlns:a16="http://schemas.microsoft.com/office/drawing/2014/main" id="{FBC10827-6119-4787-8DC1-C5B66048097E}"/>
              </a:ext>
            </a:extLst>
          </p:cNvPr>
          <p:cNvSpPr/>
          <p:nvPr/>
        </p:nvSpPr>
        <p:spPr>
          <a:xfrm rot="5400000">
            <a:off x="1758001" y="25373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26D99E9-7DC1-4441-8E5B-12C6C416C888}"/>
              </a:ext>
            </a:extLst>
          </p:cNvPr>
          <p:cNvSpPr/>
          <p:nvPr/>
        </p:nvSpPr>
        <p:spPr>
          <a:xfrm>
            <a:off x="2849962" y="4008619"/>
            <a:ext cx="8361290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左中かっこ 42">
            <a:extLst>
              <a:ext uri="{FF2B5EF4-FFF2-40B4-BE49-F238E27FC236}">
                <a16:creationId xmlns:a16="http://schemas.microsoft.com/office/drawing/2014/main" id="{931C0874-5A3D-4202-9953-DCAFE62150F2}"/>
              </a:ext>
            </a:extLst>
          </p:cNvPr>
          <p:cNvSpPr/>
          <p:nvPr/>
        </p:nvSpPr>
        <p:spPr>
          <a:xfrm rot="16200000">
            <a:off x="3749232" y="3985567"/>
            <a:ext cx="486584" cy="2232705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8D02FAE-F31E-477A-85B4-A5F718AA78FA}"/>
              </a:ext>
            </a:extLst>
          </p:cNvPr>
          <p:cNvSpPr/>
          <p:nvPr/>
        </p:nvSpPr>
        <p:spPr>
          <a:xfrm>
            <a:off x="2895713" y="3998331"/>
            <a:ext cx="2213163" cy="886590"/>
          </a:xfrm>
          <a:prstGeom prst="rect">
            <a:avLst/>
          </a:prstGeom>
          <a:solidFill>
            <a:srgbClr val="F309FF">
              <a:alpha val="0"/>
            </a:srgbClr>
          </a:solidFill>
          <a:ln w="60325">
            <a:solidFill>
              <a:srgbClr val="BC0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5DA680C-7551-45E9-84E9-428258CE9BB8}"/>
              </a:ext>
            </a:extLst>
          </p:cNvPr>
          <p:cNvSpPr txBox="1"/>
          <p:nvPr/>
        </p:nvSpPr>
        <p:spPr>
          <a:xfrm>
            <a:off x="6829084" y="5737194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左中かっこ 45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6517114" y="1189395"/>
            <a:ext cx="1026986" cy="8361290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3225039" y="5321696"/>
            <a:ext cx="2157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0.15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5681757" y="4037743"/>
            <a:ext cx="27373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くじ全部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7FD067D-3ED7-40C0-9D3A-21EF75698069}"/>
              </a:ext>
            </a:extLst>
          </p:cNvPr>
          <p:cNvSpPr txBox="1"/>
          <p:nvPr/>
        </p:nvSpPr>
        <p:spPr>
          <a:xfrm>
            <a:off x="3605826" y="2783409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左中かっこ 49">
            <a:extLst>
              <a:ext uri="{FF2B5EF4-FFF2-40B4-BE49-F238E27FC236}">
                <a16:creationId xmlns:a16="http://schemas.microsoft.com/office/drawing/2014/main" id="{FA1BA0C1-CF47-4064-8586-B180C0AB2C4E}"/>
              </a:ext>
            </a:extLst>
          </p:cNvPr>
          <p:cNvSpPr/>
          <p:nvPr/>
        </p:nvSpPr>
        <p:spPr>
          <a:xfrm rot="5400000">
            <a:off x="6504574" y="-698987"/>
            <a:ext cx="1097822" cy="8315535"/>
          </a:xfrm>
          <a:prstGeom prst="leftBrace">
            <a:avLst>
              <a:gd name="adj1" fmla="val 10497"/>
              <a:gd name="adj2" fmla="val 50695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6B96C3B2-F988-465A-9A1F-FCCBB970644C}"/>
              </a:ext>
            </a:extLst>
          </p:cNvPr>
          <p:cNvSpPr/>
          <p:nvPr/>
        </p:nvSpPr>
        <p:spPr>
          <a:xfrm rot="5400000">
            <a:off x="3765936" y="2700696"/>
            <a:ext cx="472717" cy="2213162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5159905-9360-41AD-8842-BE073D7B918D}"/>
              </a:ext>
            </a:extLst>
          </p:cNvPr>
          <p:cNvSpPr txBox="1"/>
          <p:nvPr/>
        </p:nvSpPr>
        <p:spPr>
          <a:xfrm>
            <a:off x="6594247" y="2078408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2895712" y="3978568"/>
            <a:ext cx="22131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あたり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983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/>
      <p:bldP spid="46" grpId="0" animBg="1"/>
      <p:bldP spid="47" grpId="0"/>
      <p:bldP spid="48" grpId="0"/>
      <p:bldP spid="49" grpId="0"/>
      <p:bldP spid="50" grpId="0" animBg="1"/>
      <p:bldP spid="51" grpId="0" animBg="1"/>
      <p:bldP spid="52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93517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P109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・あたりくじの割合が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・あたりくじを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本。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・くじは全部で何本？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2245463" y="4307965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0.15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2376904" y="3137209"/>
            <a:ext cx="1011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3964292" y="426735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3889261" y="3195239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本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4828192" y="5638635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4290810" y="5689333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709748" y="5631328"/>
            <a:ext cx="411844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1C790E-6586-4ABC-954F-3CB4B1ED7B2E}"/>
              </a:ext>
            </a:extLst>
          </p:cNvPr>
          <p:cNvSpPr txBox="1"/>
          <p:nvPr/>
        </p:nvSpPr>
        <p:spPr>
          <a:xfrm>
            <a:off x="5788734" y="3186635"/>
            <a:ext cx="33357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30÷0.15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628696" y="3165652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C6EB27E-735E-42EC-A1AB-22ADECE1327B}"/>
              </a:ext>
            </a:extLst>
          </p:cNvPr>
          <p:cNvSpPr txBox="1"/>
          <p:nvPr/>
        </p:nvSpPr>
        <p:spPr>
          <a:xfrm>
            <a:off x="8690681" y="3891117"/>
            <a:ext cx="2373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200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本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二等辺三角形 40">
            <a:extLst>
              <a:ext uri="{FF2B5EF4-FFF2-40B4-BE49-F238E27FC236}">
                <a16:creationId xmlns:a16="http://schemas.microsoft.com/office/drawing/2014/main" id="{FBC10827-6119-4787-8DC1-C5B66048097E}"/>
              </a:ext>
            </a:extLst>
          </p:cNvPr>
          <p:cNvSpPr/>
          <p:nvPr/>
        </p:nvSpPr>
        <p:spPr>
          <a:xfrm rot="5400000">
            <a:off x="1758001" y="25373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96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37318 0.308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59" y="1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08295 0.2108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1" y="10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10755 0.1122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78" y="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33" grpId="0" animBg="1"/>
      <p:bldP spid="27" grpId="0" animBg="1"/>
      <p:bldP spid="28" grpId="0" animBg="1"/>
      <p:bldP spid="29" grpId="0"/>
      <p:bldP spid="57" grpId="0"/>
      <p:bldP spid="58" grpId="0"/>
      <p:bldP spid="59" grpId="0"/>
      <p:bldP spid="60" grpId="0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213C2-570D-4EFE-9566-0FC24D66B9CA}"/>
              </a:ext>
            </a:extLst>
          </p:cNvPr>
          <p:cNvSpPr txBox="1"/>
          <p:nvPr/>
        </p:nvSpPr>
        <p:spPr>
          <a:xfrm>
            <a:off x="152400" y="130567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問題①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３０人は□人の５０％。□は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？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983DB9A-D58E-435C-8C8F-49F64435BC8D}"/>
              </a:ext>
            </a:extLst>
          </p:cNvPr>
          <p:cNvCxnSpPr>
            <a:cxnSpLocks/>
          </p:cNvCxnSpPr>
          <p:nvPr/>
        </p:nvCxnSpPr>
        <p:spPr>
          <a:xfrm>
            <a:off x="702611" y="1692924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D69CA4-BA0C-4170-82F9-F14449A6048A}"/>
              </a:ext>
            </a:extLst>
          </p:cNvPr>
          <p:cNvCxnSpPr>
            <a:cxnSpLocks/>
          </p:cNvCxnSpPr>
          <p:nvPr/>
        </p:nvCxnSpPr>
        <p:spPr>
          <a:xfrm>
            <a:off x="702611" y="2044106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336722B-B9CB-49CE-BD27-0092F634FB39}"/>
              </a:ext>
            </a:extLst>
          </p:cNvPr>
          <p:cNvCxnSpPr>
            <a:cxnSpLocks/>
          </p:cNvCxnSpPr>
          <p:nvPr/>
        </p:nvCxnSpPr>
        <p:spPr>
          <a:xfrm flipV="1">
            <a:off x="695737" y="1563717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F6919C1-6202-4522-9E52-76CCF0C4BC5F}"/>
              </a:ext>
            </a:extLst>
          </p:cNvPr>
          <p:cNvCxnSpPr>
            <a:cxnSpLocks/>
          </p:cNvCxnSpPr>
          <p:nvPr/>
        </p:nvCxnSpPr>
        <p:spPr>
          <a:xfrm flipV="1">
            <a:off x="2925000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865E87-0FDE-40B3-9EB7-6B8BC4F7CC9E}"/>
              </a:ext>
            </a:extLst>
          </p:cNvPr>
          <p:cNvCxnSpPr>
            <a:cxnSpLocks/>
          </p:cNvCxnSpPr>
          <p:nvPr/>
        </p:nvCxnSpPr>
        <p:spPr>
          <a:xfrm flipV="1">
            <a:off x="4389366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10CBBC-D761-408E-80D5-B4EA9B8A2E68}"/>
              </a:ext>
            </a:extLst>
          </p:cNvPr>
          <p:cNvCxnSpPr>
            <a:cxnSpLocks/>
          </p:cNvCxnSpPr>
          <p:nvPr/>
        </p:nvCxnSpPr>
        <p:spPr>
          <a:xfrm flipV="1">
            <a:off x="2943552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304522-BC9B-4A5C-9AD4-CF31C7399FC3}"/>
              </a:ext>
            </a:extLst>
          </p:cNvPr>
          <p:cNvCxnSpPr>
            <a:cxnSpLocks/>
          </p:cNvCxnSpPr>
          <p:nvPr/>
        </p:nvCxnSpPr>
        <p:spPr>
          <a:xfrm flipV="1">
            <a:off x="4389366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C4E5CD-7D1E-4AA7-8024-6EAC6AC046B6}"/>
              </a:ext>
            </a:extLst>
          </p:cNvPr>
          <p:cNvSpPr txBox="1"/>
          <p:nvPr/>
        </p:nvSpPr>
        <p:spPr>
          <a:xfrm>
            <a:off x="482809" y="216039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ED1753-F74A-43F5-B4F7-25408F198C65}"/>
              </a:ext>
            </a:extLst>
          </p:cNvPr>
          <p:cNvSpPr txBox="1"/>
          <p:nvPr/>
        </p:nvSpPr>
        <p:spPr>
          <a:xfrm>
            <a:off x="487640" y="101653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F0DE92-A762-452A-9319-BC7B8927DA1A}"/>
              </a:ext>
            </a:extLst>
          </p:cNvPr>
          <p:cNvSpPr txBox="1"/>
          <p:nvPr/>
        </p:nvSpPr>
        <p:spPr>
          <a:xfrm>
            <a:off x="4190582" y="212889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378BBD-7C47-41EA-834E-EE2C5681863C}"/>
              </a:ext>
            </a:extLst>
          </p:cNvPr>
          <p:cNvSpPr txBox="1"/>
          <p:nvPr/>
        </p:nvSpPr>
        <p:spPr>
          <a:xfrm>
            <a:off x="2582472" y="905911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4FB76F-6D3A-4326-BC9A-20DDEDB51674}"/>
              </a:ext>
            </a:extLst>
          </p:cNvPr>
          <p:cNvSpPr txBox="1"/>
          <p:nvPr/>
        </p:nvSpPr>
        <p:spPr>
          <a:xfrm>
            <a:off x="2455185" y="2172130"/>
            <a:ext cx="1000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6AEEB94-8B55-40D9-A0AF-59B0B32EFB86}"/>
              </a:ext>
            </a:extLst>
          </p:cNvPr>
          <p:cNvSpPr/>
          <p:nvPr/>
        </p:nvSpPr>
        <p:spPr>
          <a:xfrm>
            <a:off x="4156691" y="1055696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684E1A-DE88-464D-806F-A25E0594D052}"/>
              </a:ext>
            </a:extLst>
          </p:cNvPr>
          <p:cNvSpPr txBox="1"/>
          <p:nvPr/>
        </p:nvSpPr>
        <p:spPr>
          <a:xfrm>
            <a:off x="4631633" y="987800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C3E513A-D665-478F-8421-5FEB0D260AA8}"/>
              </a:ext>
            </a:extLst>
          </p:cNvPr>
          <p:cNvSpPr txBox="1"/>
          <p:nvPr/>
        </p:nvSpPr>
        <p:spPr>
          <a:xfrm>
            <a:off x="5823541" y="971548"/>
            <a:ext cx="28649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30÷0.5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522BF4-A394-43C9-8E38-F10CD38587F2}"/>
              </a:ext>
            </a:extLst>
          </p:cNvPr>
          <p:cNvSpPr txBox="1"/>
          <p:nvPr/>
        </p:nvSpPr>
        <p:spPr>
          <a:xfrm>
            <a:off x="8323704" y="939136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61E589-FCBE-499B-B832-D6E1F819440C}"/>
              </a:ext>
            </a:extLst>
          </p:cNvPr>
          <p:cNvSpPr txBox="1"/>
          <p:nvPr/>
        </p:nvSpPr>
        <p:spPr>
          <a:xfrm>
            <a:off x="8030720" y="1672779"/>
            <a:ext cx="27647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4870BB-7704-4E8C-902D-75ADDC4F352F}"/>
              </a:ext>
            </a:extLst>
          </p:cNvPr>
          <p:cNvSpPr txBox="1"/>
          <p:nvPr/>
        </p:nvSpPr>
        <p:spPr>
          <a:xfrm>
            <a:off x="152400" y="3304254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問題②３０ｇは□ｇの１５０％。□は？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EB78EF7-F621-4673-837E-080E6F387256}"/>
              </a:ext>
            </a:extLst>
          </p:cNvPr>
          <p:cNvCxnSpPr>
            <a:cxnSpLocks/>
          </p:cNvCxnSpPr>
          <p:nvPr/>
        </p:nvCxnSpPr>
        <p:spPr>
          <a:xfrm>
            <a:off x="702611" y="486661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5A92AD7-29A2-40FA-9EE4-300B84ED779A}"/>
              </a:ext>
            </a:extLst>
          </p:cNvPr>
          <p:cNvCxnSpPr>
            <a:cxnSpLocks/>
          </p:cNvCxnSpPr>
          <p:nvPr/>
        </p:nvCxnSpPr>
        <p:spPr>
          <a:xfrm>
            <a:off x="702611" y="521779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5500DB7-4208-4ABA-A0A1-483DFCCC1C74}"/>
              </a:ext>
            </a:extLst>
          </p:cNvPr>
          <p:cNvCxnSpPr>
            <a:cxnSpLocks/>
          </p:cNvCxnSpPr>
          <p:nvPr/>
        </p:nvCxnSpPr>
        <p:spPr>
          <a:xfrm flipV="1">
            <a:off x="695737" y="473740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4A7C373-7F3E-4385-BCF7-9D2AE79EFEF0}"/>
              </a:ext>
            </a:extLst>
          </p:cNvPr>
          <p:cNvCxnSpPr>
            <a:cxnSpLocks/>
          </p:cNvCxnSpPr>
          <p:nvPr/>
        </p:nvCxnSpPr>
        <p:spPr>
          <a:xfrm flipV="1">
            <a:off x="2925000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95B3AF-36CD-436B-AF41-2A1B83AF91A2}"/>
              </a:ext>
            </a:extLst>
          </p:cNvPr>
          <p:cNvCxnSpPr>
            <a:cxnSpLocks/>
          </p:cNvCxnSpPr>
          <p:nvPr/>
        </p:nvCxnSpPr>
        <p:spPr>
          <a:xfrm flipV="1">
            <a:off x="4389366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5C16D61-53FC-426E-BBB3-FD58CC14A4B5}"/>
              </a:ext>
            </a:extLst>
          </p:cNvPr>
          <p:cNvCxnSpPr>
            <a:cxnSpLocks/>
          </p:cNvCxnSpPr>
          <p:nvPr/>
        </p:nvCxnSpPr>
        <p:spPr>
          <a:xfrm flipV="1">
            <a:off x="2943552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85EA6DD-42C8-4CC7-A95E-B9D8FCCF3756}"/>
              </a:ext>
            </a:extLst>
          </p:cNvPr>
          <p:cNvCxnSpPr>
            <a:cxnSpLocks/>
          </p:cNvCxnSpPr>
          <p:nvPr/>
        </p:nvCxnSpPr>
        <p:spPr>
          <a:xfrm flipV="1">
            <a:off x="4389366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92D2AA-A47B-4BCD-8825-AADFF1567DCE}"/>
              </a:ext>
            </a:extLst>
          </p:cNvPr>
          <p:cNvSpPr txBox="1"/>
          <p:nvPr/>
        </p:nvSpPr>
        <p:spPr>
          <a:xfrm>
            <a:off x="482809" y="533408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199C8F-6F04-4BB5-B72E-ACF6F37DA9D3}"/>
              </a:ext>
            </a:extLst>
          </p:cNvPr>
          <p:cNvSpPr txBox="1"/>
          <p:nvPr/>
        </p:nvSpPr>
        <p:spPr>
          <a:xfrm>
            <a:off x="487640" y="419021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05C036-EBC3-4C07-A1EF-7125505FEB36}"/>
              </a:ext>
            </a:extLst>
          </p:cNvPr>
          <p:cNvSpPr txBox="1"/>
          <p:nvPr/>
        </p:nvSpPr>
        <p:spPr>
          <a:xfrm>
            <a:off x="2704907" y="52998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2777DB-DFF5-45C1-AADE-F0EEF2B7C78B}"/>
              </a:ext>
            </a:extLst>
          </p:cNvPr>
          <p:cNvSpPr txBox="1"/>
          <p:nvPr/>
        </p:nvSpPr>
        <p:spPr>
          <a:xfrm>
            <a:off x="3990511" y="4128081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021736-7284-49F5-9A4D-E134CF512760}"/>
              </a:ext>
            </a:extLst>
          </p:cNvPr>
          <p:cNvSpPr txBox="1"/>
          <p:nvPr/>
        </p:nvSpPr>
        <p:spPr>
          <a:xfrm>
            <a:off x="3966497" y="5299825"/>
            <a:ext cx="1074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0BEBE8-5896-4456-8BBA-4289CAB56436}"/>
              </a:ext>
            </a:extLst>
          </p:cNvPr>
          <p:cNvSpPr/>
          <p:nvPr/>
        </p:nvSpPr>
        <p:spPr>
          <a:xfrm>
            <a:off x="2680722" y="4190219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A855E5-DF1A-4E40-8414-367B22EB39BC}"/>
              </a:ext>
            </a:extLst>
          </p:cNvPr>
          <p:cNvSpPr txBox="1"/>
          <p:nvPr/>
        </p:nvSpPr>
        <p:spPr>
          <a:xfrm>
            <a:off x="4631633" y="41614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145BD1-FB29-4262-9548-4790B79DD893}"/>
              </a:ext>
            </a:extLst>
          </p:cNvPr>
          <p:cNvSpPr txBox="1"/>
          <p:nvPr/>
        </p:nvSpPr>
        <p:spPr>
          <a:xfrm>
            <a:off x="6009113" y="4128664"/>
            <a:ext cx="2870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30÷1.5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E86D57-DB2D-49A0-9680-11F0B4875D58}"/>
              </a:ext>
            </a:extLst>
          </p:cNvPr>
          <p:cNvSpPr txBox="1"/>
          <p:nvPr/>
        </p:nvSpPr>
        <p:spPr>
          <a:xfrm>
            <a:off x="8608083" y="4097170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90DA4-5242-45A0-BBC0-1024AB94ECFB}"/>
              </a:ext>
            </a:extLst>
          </p:cNvPr>
          <p:cNvSpPr txBox="1"/>
          <p:nvPr/>
        </p:nvSpPr>
        <p:spPr>
          <a:xfrm>
            <a:off x="8030720" y="4846466"/>
            <a:ext cx="26341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u="sng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257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B7BCF9-6C1B-43EA-AF2E-A2FD8CD546D5}"/>
              </a:ext>
            </a:extLst>
          </p:cNvPr>
          <p:cNvSpPr txBox="1"/>
          <p:nvPr/>
        </p:nvSpPr>
        <p:spPr>
          <a:xfrm>
            <a:off x="244288" y="174039"/>
            <a:ext cx="116182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めあて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もとにする量はどのようにしたら求められるか？ </a:t>
            </a:r>
            <a:endParaRPr kumimoji="1"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まとめ</a:t>
            </a:r>
            <a:endParaRPr kumimoji="1"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もとにする量は比べられる量から割合の商を求めればよい。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93120A-F6B9-4653-895F-1E8AC95E7BF5}"/>
              </a:ext>
            </a:extLst>
          </p:cNvPr>
          <p:cNvSpPr txBox="1"/>
          <p:nvPr/>
        </p:nvSpPr>
        <p:spPr>
          <a:xfrm>
            <a:off x="117398" y="4574215"/>
            <a:ext cx="19331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61D42B-821A-43B1-9A34-B4AF2791E52E}"/>
              </a:ext>
            </a:extLst>
          </p:cNvPr>
          <p:cNvSpPr txBox="1"/>
          <p:nvPr/>
        </p:nvSpPr>
        <p:spPr>
          <a:xfrm>
            <a:off x="2050521" y="4574215"/>
            <a:ext cx="76735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3483BF4-2477-4ABB-9363-5142B4EBEF50}"/>
              </a:ext>
            </a:extLst>
          </p:cNvPr>
          <p:cNvSpPr txBox="1"/>
          <p:nvPr/>
        </p:nvSpPr>
        <p:spPr>
          <a:xfrm>
            <a:off x="4044252" y="5343656"/>
            <a:ext cx="53740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24C234-49E4-42D2-B904-21318144ED6A}"/>
              </a:ext>
            </a:extLst>
          </p:cNvPr>
          <p:cNvSpPr txBox="1"/>
          <p:nvPr/>
        </p:nvSpPr>
        <p:spPr>
          <a:xfrm>
            <a:off x="117398" y="5386511"/>
            <a:ext cx="4353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958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165418"/>
            <a:ext cx="121920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P110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４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北スーパー　 南スーパー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２割引き　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円以上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円引き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㋐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円のパンを３個：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150×3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450</a:t>
            </a:r>
          </a:p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450×(1-0.2)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㋑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円のパンを３個：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180×3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540</a:t>
            </a:r>
          </a:p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540×(1-0.2)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㋒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円のパンを３個：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200×3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600</a:t>
            </a:r>
          </a:p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600×(1-0.2)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  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B9FB8FA-FA4A-4BAA-AB00-D862E692FF36}"/>
              </a:ext>
            </a:extLst>
          </p:cNvPr>
          <p:cNvSpPr txBox="1"/>
          <p:nvPr/>
        </p:nvSpPr>
        <p:spPr>
          <a:xfrm>
            <a:off x="3931384" y="2319854"/>
            <a:ext cx="149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360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ABF4338-F7FD-4EBD-B1E2-33C81BD40D4B}"/>
              </a:ext>
            </a:extLst>
          </p:cNvPr>
          <p:cNvSpPr txBox="1"/>
          <p:nvPr/>
        </p:nvSpPr>
        <p:spPr>
          <a:xfrm>
            <a:off x="6258766" y="2319854"/>
            <a:ext cx="4175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ー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4D0013E-E6C3-4A94-9265-F151BF50CA54}"/>
              </a:ext>
            </a:extLst>
          </p:cNvPr>
          <p:cNvSpPr txBox="1"/>
          <p:nvPr/>
        </p:nvSpPr>
        <p:spPr>
          <a:xfrm>
            <a:off x="9097643" y="2328297"/>
            <a:ext cx="1494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350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4F808F6-86F5-4FDC-8998-ED8D6EC6414D}"/>
              </a:ext>
            </a:extLst>
          </p:cNvPr>
          <p:cNvSpPr txBox="1"/>
          <p:nvPr/>
        </p:nvSpPr>
        <p:spPr>
          <a:xfrm>
            <a:off x="9928777" y="2196742"/>
            <a:ext cx="1011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〇</a:t>
            </a:r>
            <a:endParaRPr kumimoji="1" lang="ja-JP" altLang="en-US" sz="60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8174CE8-C618-455E-A594-BA7E483AD68E}"/>
              </a:ext>
            </a:extLst>
          </p:cNvPr>
          <p:cNvSpPr txBox="1"/>
          <p:nvPr/>
        </p:nvSpPr>
        <p:spPr>
          <a:xfrm>
            <a:off x="4043144" y="3650814"/>
            <a:ext cx="1717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432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4104E61-4546-4E35-BE57-A1DE97BE432B}"/>
              </a:ext>
            </a:extLst>
          </p:cNvPr>
          <p:cNvSpPr txBox="1"/>
          <p:nvPr/>
        </p:nvSpPr>
        <p:spPr>
          <a:xfrm>
            <a:off x="6258766" y="3648810"/>
            <a:ext cx="4175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540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ー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E84566A-BF9B-4F10-AFF4-0ACB54729268}"/>
              </a:ext>
            </a:extLst>
          </p:cNvPr>
          <p:cNvSpPr txBox="1"/>
          <p:nvPr/>
        </p:nvSpPr>
        <p:spPr>
          <a:xfrm>
            <a:off x="9097642" y="3638272"/>
            <a:ext cx="1494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440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8F22747-7509-4A38-B410-20B1CACB9A70}"/>
              </a:ext>
            </a:extLst>
          </p:cNvPr>
          <p:cNvSpPr txBox="1"/>
          <p:nvPr/>
        </p:nvSpPr>
        <p:spPr>
          <a:xfrm>
            <a:off x="4901932" y="3515160"/>
            <a:ext cx="1011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〇</a:t>
            </a:r>
            <a:endParaRPr kumimoji="1" lang="ja-JP" altLang="en-US" sz="60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9A98935-77A9-47C4-9960-5D3A10FE6463}"/>
              </a:ext>
            </a:extLst>
          </p:cNvPr>
          <p:cNvSpPr txBox="1"/>
          <p:nvPr/>
        </p:nvSpPr>
        <p:spPr>
          <a:xfrm>
            <a:off x="9181749" y="4993997"/>
            <a:ext cx="1494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500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80B7E5D-9684-4108-89F1-F69FD1E783A4}"/>
              </a:ext>
            </a:extLst>
          </p:cNvPr>
          <p:cNvSpPr txBox="1"/>
          <p:nvPr/>
        </p:nvSpPr>
        <p:spPr>
          <a:xfrm>
            <a:off x="4891772" y="4868128"/>
            <a:ext cx="1011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〇</a:t>
            </a:r>
            <a:endParaRPr kumimoji="1" lang="ja-JP" altLang="en-US" sz="60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326205-6810-4635-BEC7-B23A4DE9BA10}"/>
              </a:ext>
            </a:extLst>
          </p:cNvPr>
          <p:cNvSpPr txBox="1"/>
          <p:nvPr/>
        </p:nvSpPr>
        <p:spPr>
          <a:xfrm>
            <a:off x="3986996" y="5028049"/>
            <a:ext cx="1717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480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D4397E3-E8DE-4716-92BD-0FA568C077AC}"/>
              </a:ext>
            </a:extLst>
          </p:cNvPr>
          <p:cNvSpPr txBox="1"/>
          <p:nvPr/>
        </p:nvSpPr>
        <p:spPr>
          <a:xfrm>
            <a:off x="6258766" y="5021639"/>
            <a:ext cx="4175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ー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199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165418"/>
            <a:ext cx="12192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P110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４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北スーパー　 南スーパー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２割引き　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円以上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円引き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㋓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、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、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円のパン：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　　　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530</a:t>
            </a:r>
          </a:p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530×(1-0.2)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4F808F6-86F5-4FDC-8998-ED8D6EC6414D}"/>
              </a:ext>
            </a:extLst>
          </p:cNvPr>
          <p:cNvSpPr txBox="1"/>
          <p:nvPr/>
        </p:nvSpPr>
        <p:spPr>
          <a:xfrm>
            <a:off x="4891772" y="2892504"/>
            <a:ext cx="1011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〇</a:t>
            </a:r>
            <a:endParaRPr kumimoji="1" lang="ja-JP" altLang="en-US" sz="60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8174CE8-C618-455E-A594-BA7E483AD68E}"/>
              </a:ext>
            </a:extLst>
          </p:cNvPr>
          <p:cNvSpPr txBox="1"/>
          <p:nvPr/>
        </p:nvSpPr>
        <p:spPr>
          <a:xfrm>
            <a:off x="3980540" y="3044279"/>
            <a:ext cx="1717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424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4104E61-4546-4E35-BE57-A1DE97BE432B}"/>
              </a:ext>
            </a:extLst>
          </p:cNvPr>
          <p:cNvSpPr txBox="1"/>
          <p:nvPr/>
        </p:nvSpPr>
        <p:spPr>
          <a:xfrm>
            <a:off x="6096000" y="3029248"/>
            <a:ext cx="4175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530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ー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E84566A-BF9B-4F10-AFF4-0ACB54729268}"/>
              </a:ext>
            </a:extLst>
          </p:cNvPr>
          <p:cNvSpPr txBox="1"/>
          <p:nvPr/>
        </p:nvSpPr>
        <p:spPr>
          <a:xfrm>
            <a:off x="8931628" y="3015616"/>
            <a:ext cx="1494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430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751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93120A-F6B9-4653-895F-1E8AC95E7BF5}"/>
              </a:ext>
            </a:extLst>
          </p:cNvPr>
          <p:cNvSpPr txBox="1"/>
          <p:nvPr/>
        </p:nvSpPr>
        <p:spPr>
          <a:xfrm>
            <a:off x="208838" y="398455"/>
            <a:ext cx="19331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61D42B-821A-43B1-9A34-B4AF2791E52E}"/>
              </a:ext>
            </a:extLst>
          </p:cNvPr>
          <p:cNvSpPr txBox="1"/>
          <p:nvPr/>
        </p:nvSpPr>
        <p:spPr>
          <a:xfrm>
            <a:off x="2141961" y="398455"/>
            <a:ext cx="76735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3483BF4-2477-4ABB-9363-5142B4EBEF50}"/>
              </a:ext>
            </a:extLst>
          </p:cNvPr>
          <p:cNvSpPr txBox="1"/>
          <p:nvPr/>
        </p:nvSpPr>
        <p:spPr>
          <a:xfrm>
            <a:off x="208838" y="1251895"/>
            <a:ext cx="44647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24C234-49E4-42D2-B904-21318144ED6A}"/>
              </a:ext>
            </a:extLst>
          </p:cNvPr>
          <p:cNvSpPr txBox="1"/>
          <p:nvPr/>
        </p:nvSpPr>
        <p:spPr>
          <a:xfrm>
            <a:off x="4432863" y="1251894"/>
            <a:ext cx="76735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402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213C2-570D-4EFE-9566-0FC24D66B9CA}"/>
              </a:ext>
            </a:extLst>
          </p:cNvPr>
          <p:cNvSpPr txBox="1"/>
          <p:nvPr/>
        </p:nvSpPr>
        <p:spPr>
          <a:xfrm>
            <a:off x="152400" y="130567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問題①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ｍをもとにした４ｍの割合は？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983DB9A-D58E-435C-8C8F-49F64435BC8D}"/>
              </a:ext>
            </a:extLst>
          </p:cNvPr>
          <p:cNvCxnSpPr>
            <a:cxnSpLocks/>
          </p:cNvCxnSpPr>
          <p:nvPr/>
        </p:nvCxnSpPr>
        <p:spPr>
          <a:xfrm>
            <a:off x="702611" y="1692924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D69CA4-BA0C-4170-82F9-F14449A6048A}"/>
              </a:ext>
            </a:extLst>
          </p:cNvPr>
          <p:cNvCxnSpPr>
            <a:cxnSpLocks/>
          </p:cNvCxnSpPr>
          <p:nvPr/>
        </p:nvCxnSpPr>
        <p:spPr>
          <a:xfrm>
            <a:off x="702611" y="2044106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336722B-B9CB-49CE-BD27-0092F634FB39}"/>
              </a:ext>
            </a:extLst>
          </p:cNvPr>
          <p:cNvCxnSpPr>
            <a:cxnSpLocks/>
          </p:cNvCxnSpPr>
          <p:nvPr/>
        </p:nvCxnSpPr>
        <p:spPr>
          <a:xfrm flipV="1">
            <a:off x="695737" y="1563717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F6919C1-6202-4522-9E52-76CCF0C4BC5F}"/>
              </a:ext>
            </a:extLst>
          </p:cNvPr>
          <p:cNvCxnSpPr>
            <a:cxnSpLocks/>
          </p:cNvCxnSpPr>
          <p:nvPr/>
        </p:nvCxnSpPr>
        <p:spPr>
          <a:xfrm flipV="1">
            <a:off x="2925000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865E87-0FDE-40B3-9EB7-6B8BC4F7CC9E}"/>
              </a:ext>
            </a:extLst>
          </p:cNvPr>
          <p:cNvCxnSpPr>
            <a:cxnSpLocks/>
          </p:cNvCxnSpPr>
          <p:nvPr/>
        </p:nvCxnSpPr>
        <p:spPr>
          <a:xfrm flipV="1">
            <a:off x="4389366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10CBBC-D761-408E-80D5-B4EA9B8A2E68}"/>
              </a:ext>
            </a:extLst>
          </p:cNvPr>
          <p:cNvCxnSpPr>
            <a:cxnSpLocks/>
          </p:cNvCxnSpPr>
          <p:nvPr/>
        </p:nvCxnSpPr>
        <p:spPr>
          <a:xfrm flipV="1">
            <a:off x="2943552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304522-BC9B-4A5C-9AD4-CF31C7399FC3}"/>
              </a:ext>
            </a:extLst>
          </p:cNvPr>
          <p:cNvCxnSpPr>
            <a:cxnSpLocks/>
          </p:cNvCxnSpPr>
          <p:nvPr/>
        </p:nvCxnSpPr>
        <p:spPr>
          <a:xfrm flipV="1">
            <a:off x="4389366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C4E5CD-7D1E-4AA7-8024-6EAC6AC046B6}"/>
              </a:ext>
            </a:extLst>
          </p:cNvPr>
          <p:cNvSpPr txBox="1"/>
          <p:nvPr/>
        </p:nvSpPr>
        <p:spPr>
          <a:xfrm>
            <a:off x="482809" y="216039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ED1753-F74A-43F5-B4F7-25408F198C65}"/>
              </a:ext>
            </a:extLst>
          </p:cNvPr>
          <p:cNvSpPr txBox="1"/>
          <p:nvPr/>
        </p:nvSpPr>
        <p:spPr>
          <a:xfrm>
            <a:off x="487640" y="101653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F0DE92-A762-452A-9319-BC7B8927DA1A}"/>
              </a:ext>
            </a:extLst>
          </p:cNvPr>
          <p:cNvSpPr txBox="1"/>
          <p:nvPr/>
        </p:nvSpPr>
        <p:spPr>
          <a:xfrm>
            <a:off x="4190583" y="208827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378BBD-7C47-41EA-834E-EE2C5681863C}"/>
              </a:ext>
            </a:extLst>
          </p:cNvPr>
          <p:cNvSpPr txBox="1"/>
          <p:nvPr/>
        </p:nvSpPr>
        <p:spPr>
          <a:xfrm>
            <a:off x="4016647" y="987800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4FB76F-6D3A-4326-BC9A-20DDEDB51674}"/>
              </a:ext>
            </a:extLst>
          </p:cNvPr>
          <p:cNvSpPr txBox="1"/>
          <p:nvPr/>
        </p:nvSpPr>
        <p:spPr>
          <a:xfrm>
            <a:off x="2680722" y="940868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6AEEB94-8B55-40D9-A0AF-59B0B32EFB86}"/>
              </a:ext>
            </a:extLst>
          </p:cNvPr>
          <p:cNvSpPr/>
          <p:nvPr/>
        </p:nvSpPr>
        <p:spPr>
          <a:xfrm>
            <a:off x="2680722" y="2204014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684E1A-DE88-464D-806F-A25E0594D052}"/>
              </a:ext>
            </a:extLst>
          </p:cNvPr>
          <p:cNvSpPr txBox="1"/>
          <p:nvPr/>
        </p:nvSpPr>
        <p:spPr>
          <a:xfrm>
            <a:off x="4631633" y="987800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(m)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C3E513A-D665-478F-8421-5FEB0D260AA8}"/>
              </a:ext>
            </a:extLst>
          </p:cNvPr>
          <p:cNvSpPr txBox="1"/>
          <p:nvPr/>
        </p:nvSpPr>
        <p:spPr>
          <a:xfrm>
            <a:off x="6009113" y="954977"/>
            <a:ext cx="2394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4÷20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522BF4-A394-43C9-8E38-F10CD38587F2}"/>
              </a:ext>
            </a:extLst>
          </p:cNvPr>
          <p:cNvSpPr txBox="1"/>
          <p:nvPr/>
        </p:nvSpPr>
        <p:spPr>
          <a:xfrm>
            <a:off x="7986068" y="964100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61E589-FCBE-499B-B832-D6E1F819440C}"/>
              </a:ext>
            </a:extLst>
          </p:cNvPr>
          <p:cNvSpPr txBox="1"/>
          <p:nvPr/>
        </p:nvSpPr>
        <p:spPr>
          <a:xfrm>
            <a:off x="8030720" y="1672779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4870BB-7704-4E8C-902D-75ADDC4F352F}"/>
              </a:ext>
            </a:extLst>
          </p:cNvPr>
          <p:cNvSpPr txBox="1"/>
          <p:nvPr/>
        </p:nvSpPr>
        <p:spPr>
          <a:xfrm>
            <a:off x="152400" y="3304254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問題②４ｍをもとにした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ｍの割合は？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EB78EF7-F621-4673-837E-080E6F387256}"/>
              </a:ext>
            </a:extLst>
          </p:cNvPr>
          <p:cNvCxnSpPr>
            <a:cxnSpLocks/>
          </p:cNvCxnSpPr>
          <p:nvPr/>
        </p:nvCxnSpPr>
        <p:spPr>
          <a:xfrm>
            <a:off x="702611" y="486661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5A92AD7-29A2-40FA-9EE4-300B84ED779A}"/>
              </a:ext>
            </a:extLst>
          </p:cNvPr>
          <p:cNvCxnSpPr>
            <a:cxnSpLocks/>
          </p:cNvCxnSpPr>
          <p:nvPr/>
        </p:nvCxnSpPr>
        <p:spPr>
          <a:xfrm>
            <a:off x="702611" y="521779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5500DB7-4208-4ABA-A0A1-483DFCCC1C74}"/>
              </a:ext>
            </a:extLst>
          </p:cNvPr>
          <p:cNvCxnSpPr>
            <a:cxnSpLocks/>
          </p:cNvCxnSpPr>
          <p:nvPr/>
        </p:nvCxnSpPr>
        <p:spPr>
          <a:xfrm flipV="1">
            <a:off x="695737" y="473740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4A7C373-7F3E-4385-BCF7-9D2AE79EFEF0}"/>
              </a:ext>
            </a:extLst>
          </p:cNvPr>
          <p:cNvCxnSpPr>
            <a:cxnSpLocks/>
          </p:cNvCxnSpPr>
          <p:nvPr/>
        </p:nvCxnSpPr>
        <p:spPr>
          <a:xfrm flipV="1">
            <a:off x="2925000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95B3AF-36CD-436B-AF41-2A1B83AF91A2}"/>
              </a:ext>
            </a:extLst>
          </p:cNvPr>
          <p:cNvCxnSpPr>
            <a:cxnSpLocks/>
          </p:cNvCxnSpPr>
          <p:nvPr/>
        </p:nvCxnSpPr>
        <p:spPr>
          <a:xfrm flipV="1">
            <a:off x="4389366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5C16D61-53FC-426E-BBB3-FD58CC14A4B5}"/>
              </a:ext>
            </a:extLst>
          </p:cNvPr>
          <p:cNvCxnSpPr>
            <a:cxnSpLocks/>
          </p:cNvCxnSpPr>
          <p:nvPr/>
        </p:nvCxnSpPr>
        <p:spPr>
          <a:xfrm flipV="1">
            <a:off x="2943552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85EA6DD-42C8-4CC7-A95E-B9D8FCCF3756}"/>
              </a:ext>
            </a:extLst>
          </p:cNvPr>
          <p:cNvCxnSpPr>
            <a:cxnSpLocks/>
          </p:cNvCxnSpPr>
          <p:nvPr/>
        </p:nvCxnSpPr>
        <p:spPr>
          <a:xfrm flipV="1">
            <a:off x="4389366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92D2AA-A47B-4BCD-8825-AADFF1567DCE}"/>
              </a:ext>
            </a:extLst>
          </p:cNvPr>
          <p:cNvSpPr txBox="1"/>
          <p:nvPr/>
        </p:nvSpPr>
        <p:spPr>
          <a:xfrm>
            <a:off x="482809" y="533408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199C8F-6F04-4BB5-B72E-ACF6F37DA9D3}"/>
              </a:ext>
            </a:extLst>
          </p:cNvPr>
          <p:cNvSpPr txBox="1"/>
          <p:nvPr/>
        </p:nvSpPr>
        <p:spPr>
          <a:xfrm>
            <a:off x="487640" y="419021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05C036-EBC3-4C07-A1EF-7125505FEB36}"/>
              </a:ext>
            </a:extLst>
          </p:cNvPr>
          <p:cNvSpPr txBox="1"/>
          <p:nvPr/>
        </p:nvSpPr>
        <p:spPr>
          <a:xfrm>
            <a:off x="2704907" y="52998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2777DB-DFF5-45C1-AADE-F0EEF2B7C78B}"/>
              </a:ext>
            </a:extLst>
          </p:cNvPr>
          <p:cNvSpPr txBox="1"/>
          <p:nvPr/>
        </p:nvSpPr>
        <p:spPr>
          <a:xfrm>
            <a:off x="4016647" y="4161487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021736-7284-49F5-9A4D-E134CF512760}"/>
              </a:ext>
            </a:extLst>
          </p:cNvPr>
          <p:cNvSpPr txBox="1"/>
          <p:nvPr/>
        </p:nvSpPr>
        <p:spPr>
          <a:xfrm>
            <a:off x="2680722" y="411455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0BEBE8-5896-4456-8BBA-4289CAB56436}"/>
              </a:ext>
            </a:extLst>
          </p:cNvPr>
          <p:cNvSpPr/>
          <p:nvPr/>
        </p:nvSpPr>
        <p:spPr>
          <a:xfrm>
            <a:off x="4126534" y="5377700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A855E5-DF1A-4E40-8414-367B22EB39BC}"/>
              </a:ext>
            </a:extLst>
          </p:cNvPr>
          <p:cNvSpPr txBox="1"/>
          <p:nvPr/>
        </p:nvSpPr>
        <p:spPr>
          <a:xfrm>
            <a:off x="4631633" y="41614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(m)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145BD1-FB29-4262-9548-4790B79DD893}"/>
              </a:ext>
            </a:extLst>
          </p:cNvPr>
          <p:cNvSpPr txBox="1"/>
          <p:nvPr/>
        </p:nvSpPr>
        <p:spPr>
          <a:xfrm>
            <a:off x="6009113" y="4128664"/>
            <a:ext cx="22110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20÷4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E86D57-DB2D-49A0-9680-11F0B4875D58}"/>
              </a:ext>
            </a:extLst>
          </p:cNvPr>
          <p:cNvSpPr txBox="1"/>
          <p:nvPr/>
        </p:nvSpPr>
        <p:spPr>
          <a:xfrm>
            <a:off x="7986068" y="4137787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90DA4-5242-45A0-BBC0-1024AB94ECFB}"/>
              </a:ext>
            </a:extLst>
          </p:cNvPr>
          <p:cNvSpPr txBox="1"/>
          <p:nvPr/>
        </p:nvSpPr>
        <p:spPr>
          <a:xfrm>
            <a:off x="8030720" y="4846466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39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213C2-570D-4EFE-9566-0FC24D66B9CA}"/>
              </a:ext>
            </a:extLst>
          </p:cNvPr>
          <p:cNvSpPr txBox="1"/>
          <p:nvPr/>
        </p:nvSpPr>
        <p:spPr>
          <a:xfrm>
            <a:off x="152400" y="130567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問題③３０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Kg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の４０％は？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983DB9A-D58E-435C-8C8F-49F64435BC8D}"/>
              </a:ext>
            </a:extLst>
          </p:cNvPr>
          <p:cNvCxnSpPr>
            <a:cxnSpLocks/>
          </p:cNvCxnSpPr>
          <p:nvPr/>
        </p:nvCxnSpPr>
        <p:spPr>
          <a:xfrm>
            <a:off x="702611" y="1692924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D69CA4-BA0C-4170-82F9-F14449A6048A}"/>
              </a:ext>
            </a:extLst>
          </p:cNvPr>
          <p:cNvCxnSpPr>
            <a:cxnSpLocks/>
          </p:cNvCxnSpPr>
          <p:nvPr/>
        </p:nvCxnSpPr>
        <p:spPr>
          <a:xfrm>
            <a:off x="702611" y="2044106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336722B-B9CB-49CE-BD27-0092F634FB39}"/>
              </a:ext>
            </a:extLst>
          </p:cNvPr>
          <p:cNvCxnSpPr>
            <a:cxnSpLocks/>
          </p:cNvCxnSpPr>
          <p:nvPr/>
        </p:nvCxnSpPr>
        <p:spPr>
          <a:xfrm flipV="1">
            <a:off x="695737" y="1563717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F6919C1-6202-4522-9E52-76CCF0C4BC5F}"/>
              </a:ext>
            </a:extLst>
          </p:cNvPr>
          <p:cNvCxnSpPr>
            <a:cxnSpLocks/>
          </p:cNvCxnSpPr>
          <p:nvPr/>
        </p:nvCxnSpPr>
        <p:spPr>
          <a:xfrm flipV="1">
            <a:off x="2925000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865E87-0FDE-40B3-9EB7-6B8BC4F7CC9E}"/>
              </a:ext>
            </a:extLst>
          </p:cNvPr>
          <p:cNvCxnSpPr>
            <a:cxnSpLocks/>
          </p:cNvCxnSpPr>
          <p:nvPr/>
        </p:nvCxnSpPr>
        <p:spPr>
          <a:xfrm flipV="1">
            <a:off x="4389366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10CBBC-D761-408E-80D5-B4EA9B8A2E68}"/>
              </a:ext>
            </a:extLst>
          </p:cNvPr>
          <p:cNvCxnSpPr>
            <a:cxnSpLocks/>
          </p:cNvCxnSpPr>
          <p:nvPr/>
        </p:nvCxnSpPr>
        <p:spPr>
          <a:xfrm flipV="1">
            <a:off x="2943552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304522-BC9B-4A5C-9AD4-CF31C7399FC3}"/>
              </a:ext>
            </a:extLst>
          </p:cNvPr>
          <p:cNvCxnSpPr>
            <a:cxnSpLocks/>
          </p:cNvCxnSpPr>
          <p:nvPr/>
        </p:nvCxnSpPr>
        <p:spPr>
          <a:xfrm flipV="1">
            <a:off x="4389366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C4E5CD-7D1E-4AA7-8024-6EAC6AC046B6}"/>
              </a:ext>
            </a:extLst>
          </p:cNvPr>
          <p:cNvSpPr txBox="1"/>
          <p:nvPr/>
        </p:nvSpPr>
        <p:spPr>
          <a:xfrm>
            <a:off x="482809" y="216039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ED1753-F74A-43F5-B4F7-25408F198C65}"/>
              </a:ext>
            </a:extLst>
          </p:cNvPr>
          <p:cNvSpPr txBox="1"/>
          <p:nvPr/>
        </p:nvSpPr>
        <p:spPr>
          <a:xfrm>
            <a:off x="487640" y="101653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F0DE92-A762-452A-9319-BC7B8927DA1A}"/>
              </a:ext>
            </a:extLst>
          </p:cNvPr>
          <p:cNvSpPr txBox="1"/>
          <p:nvPr/>
        </p:nvSpPr>
        <p:spPr>
          <a:xfrm>
            <a:off x="4190582" y="217213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378BBD-7C47-41EA-834E-EE2C5681863C}"/>
              </a:ext>
            </a:extLst>
          </p:cNvPr>
          <p:cNvSpPr txBox="1"/>
          <p:nvPr/>
        </p:nvSpPr>
        <p:spPr>
          <a:xfrm>
            <a:off x="4016647" y="987800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4FB76F-6D3A-4326-BC9A-20DDEDB51674}"/>
              </a:ext>
            </a:extLst>
          </p:cNvPr>
          <p:cNvSpPr txBox="1"/>
          <p:nvPr/>
        </p:nvSpPr>
        <p:spPr>
          <a:xfrm>
            <a:off x="2570481" y="2178938"/>
            <a:ext cx="953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6AEEB94-8B55-40D9-A0AF-59B0B32EFB86}"/>
              </a:ext>
            </a:extLst>
          </p:cNvPr>
          <p:cNvSpPr/>
          <p:nvPr/>
        </p:nvSpPr>
        <p:spPr>
          <a:xfrm>
            <a:off x="2680722" y="1075496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684E1A-DE88-464D-806F-A25E0594D052}"/>
              </a:ext>
            </a:extLst>
          </p:cNvPr>
          <p:cNvSpPr txBox="1"/>
          <p:nvPr/>
        </p:nvSpPr>
        <p:spPr>
          <a:xfrm>
            <a:off x="4631633" y="987800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(Kg)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C3E513A-D665-478F-8421-5FEB0D260AA8}"/>
              </a:ext>
            </a:extLst>
          </p:cNvPr>
          <p:cNvSpPr txBox="1"/>
          <p:nvPr/>
        </p:nvSpPr>
        <p:spPr>
          <a:xfrm>
            <a:off x="5853729" y="925232"/>
            <a:ext cx="2989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30×0.4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522BF4-A394-43C9-8E38-F10CD38587F2}"/>
              </a:ext>
            </a:extLst>
          </p:cNvPr>
          <p:cNvSpPr txBox="1"/>
          <p:nvPr/>
        </p:nvSpPr>
        <p:spPr>
          <a:xfrm>
            <a:off x="8403436" y="921939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61E589-FCBE-499B-B832-D6E1F819440C}"/>
              </a:ext>
            </a:extLst>
          </p:cNvPr>
          <p:cNvSpPr txBox="1"/>
          <p:nvPr/>
        </p:nvSpPr>
        <p:spPr>
          <a:xfrm>
            <a:off x="8030720" y="1672779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Kg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4870BB-7704-4E8C-902D-75ADDC4F352F}"/>
              </a:ext>
            </a:extLst>
          </p:cNvPr>
          <p:cNvSpPr txBox="1"/>
          <p:nvPr/>
        </p:nvSpPr>
        <p:spPr>
          <a:xfrm>
            <a:off x="152400" y="3304254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問題④</a:t>
            </a:r>
            <a:r>
              <a:rPr kumimoji="1" lang="en-US" altLang="ja-JP" sz="48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㎡の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％は？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EB78EF7-F621-4673-837E-080E6F387256}"/>
              </a:ext>
            </a:extLst>
          </p:cNvPr>
          <p:cNvCxnSpPr>
            <a:cxnSpLocks/>
          </p:cNvCxnSpPr>
          <p:nvPr/>
        </p:nvCxnSpPr>
        <p:spPr>
          <a:xfrm>
            <a:off x="702611" y="486661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5A92AD7-29A2-40FA-9EE4-300B84ED779A}"/>
              </a:ext>
            </a:extLst>
          </p:cNvPr>
          <p:cNvCxnSpPr>
            <a:cxnSpLocks/>
          </p:cNvCxnSpPr>
          <p:nvPr/>
        </p:nvCxnSpPr>
        <p:spPr>
          <a:xfrm>
            <a:off x="702611" y="521779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5500DB7-4208-4ABA-A0A1-483DFCCC1C74}"/>
              </a:ext>
            </a:extLst>
          </p:cNvPr>
          <p:cNvCxnSpPr>
            <a:cxnSpLocks/>
          </p:cNvCxnSpPr>
          <p:nvPr/>
        </p:nvCxnSpPr>
        <p:spPr>
          <a:xfrm flipV="1">
            <a:off x="695737" y="473740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4A7C373-7F3E-4385-BCF7-9D2AE79EFEF0}"/>
              </a:ext>
            </a:extLst>
          </p:cNvPr>
          <p:cNvCxnSpPr>
            <a:cxnSpLocks/>
          </p:cNvCxnSpPr>
          <p:nvPr/>
        </p:nvCxnSpPr>
        <p:spPr>
          <a:xfrm flipV="1">
            <a:off x="2925000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95B3AF-36CD-436B-AF41-2A1B83AF91A2}"/>
              </a:ext>
            </a:extLst>
          </p:cNvPr>
          <p:cNvCxnSpPr>
            <a:cxnSpLocks/>
          </p:cNvCxnSpPr>
          <p:nvPr/>
        </p:nvCxnSpPr>
        <p:spPr>
          <a:xfrm flipV="1">
            <a:off x="4389366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5C16D61-53FC-426E-BBB3-FD58CC14A4B5}"/>
              </a:ext>
            </a:extLst>
          </p:cNvPr>
          <p:cNvCxnSpPr>
            <a:cxnSpLocks/>
          </p:cNvCxnSpPr>
          <p:nvPr/>
        </p:nvCxnSpPr>
        <p:spPr>
          <a:xfrm flipV="1">
            <a:off x="2943552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85EA6DD-42C8-4CC7-A95E-B9D8FCCF3756}"/>
              </a:ext>
            </a:extLst>
          </p:cNvPr>
          <p:cNvCxnSpPr>
            <a:cxnSpLocks/>
          </p:cNvCxnSpPr>
          <p:nvPr/>
        </p:nvCxnSpPr>
        <p:spPr>
          <a:xfrm flipV="1">
            <a:off x="4389366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92D2AA-A47B-4BCD-8825-AADFF1567DCE}"/>
              </a:ext>
            </a:extLst>
          </p:cNvPr>
          <p:cNvSpPr txBox="1"/>
          <p:nvPr/>
        </p:nvSpPr>
        <p:spPr>
          <a:xfrm>
            <a:off x="482809" y="533408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199C8F-6F04-4BB5-B72E-ACF6F37DA9D3}"/>
              </a:ext>
            </a:extLst>
          </p:cNvPr>
          <p:cNvSpPr txBox="1"/>
          <p:nvPr/>
        </p:nvSpPr>
        <p:spPr>
          <a:xfrm>
            <a:off x="487640" y="419021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05C036-EBC3-4C07-A1EF-7125505FEB36}"/>
              </a:ext>
            </a:extLst>
          </p:cNvPr>
          <p:cNvSpPr txBox="1"/>
          <p:nvPr/>
        </p:nvSpPr>
        <p:spPr>
          <a:xfrm>
            <a:off x="2704907" y="52998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2777DB-DFF5-45C1-AADE-F0EEF2B7C78B}"/>
              </a:ext>
            </a:extLst>
          </p:cNvPr>
          <p:cNvSpPr txBox="1"/>
          <p:nvPr/>
        </p:nvSpPr>
        <p:spPr>
          <a:xfrm>
            <a:off x="3888924" y="5334080"/>
            <a:ext cx="1059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021736-7284-49F5-9A4D-E134CF512760}"/>
              </a:ext>
            </a:extLst>
          </p:cNvPr>
          <p:cNvSpPr txBox="1"/>
          <p:nvPr/>
        </p:nvSpPr>
        <p:spPr>
          <a:xfrm>
            <a:off x="2680722" y="411455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0BEBE8-5896-4456-8BBA-4289CAB56436}"/>
              </a:ext>
            </a:extLst>
          </p:cNvPr>
          <p:cNvSpPr/>
          <p:nvPr/>
        </p:nvSpPr>
        <p:spPr>
          <a:xfrm>
            <a:off x="4105973" y="4218669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A855E5-DF1A-4E40-8414-367B22EB39BC}"/>
              </a:ext>
            </a:extLst>
          </p:cNvPr>
          <p:cNvSpPr txBox="1"/>
          <p:nvPr/>
        </p:nvSpPr>
        <p:spPr>
          <a:xfrm>
            <a:off x="4631633" y="41614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145BD1-FB29-4262-9548-4790B79DD893}"/>
              </a:ext>
            </a:extLst>
          </p:cNvPr>
          <p:cNvSpPr txBox="1"/>
          <p:nvPr/>
        </p:nvSpPr>
        <p:spPr>
          <a:xfrm>
            <a:off x="6009113" y="4128664"/>
            <a:ext cx="29520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60×1.5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E86D57-DB2D-49A0-9680-11F0B4875D58}"/>
              </a:ext>
            </a:extLst>
          </p:cNvPr>
          <p:cNvSpPr txBox="1"/>
          <p:nvPr/>
        </p:nvSpPr>
        <p:spPr>
          <a:xfrm>
            <a:off x="8594072" y="4142152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90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90DA4-5242-45A0-BBC0-1024AB94ECFB}"/>
              </a:ext>
            </a:extLst>
          </p:cNvPr>
          <p:cNvSpPr txBox="1"/>
          <p:nvPr/>
        </p:nvSpPr>
        <p:spPr>
          <a:xfrm>
            <a:off x="8030719" y="4846466"/>
            <a:ext cx="2952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336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42162" y="6617"/>
            <a:ext cx="1219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・定価１５００円のシャツを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・２０％引きで買いました。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・代金は何円ですか？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7360095" y="-23164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7470421" y="681960"/>
            <a:ext cx="3492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A8CD32B-906E-4E3B-A4D2-43D6612BA419}"/>
              </a:ext>
            </a:extLst>
          </p:cNvPr>
          <p:cNvGrpSpPr/>
          <p:nvPr/>
        </p:nvGrpSpPr>
        <p:grpSpPr>
          <a:xfrm>
            <a:off x="401315" y="2917327"/>
            <a:ext cx="4509431" cy="1881104"/>
            <a:chOff x="401315" y="2917327"/>
            <a:chExt cx="4509431" cy="1881104"/>
          </a:xfrm>
        </p:grpSpPr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033A57C-2B8E-4265-8F90-399112B21FE3}"/>
                </a:ext>
              </a:extLst>
            </p:cNvPr>
            <p:cNvCxnSpPr>
              <a:cxnSpLocks/>
            </p:cNvCxnSpPr>
            <p:nvPr/>
          </p:nvCxnSpPr>
          <p:spPr>
            <a:xfrm>
              <a:off x="621117" y="3623076"/>
              <a:ext cx="4059472" cy="179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407F489B-C8FD-4628-BD79-9B0E7B1839F2}"/>
                </a:ext>
              </a:extLst>
            </p:cNvPr>
            <p:cNvCxnSpPr>
              <a:cxnSpLocks/>
            </p:cNvCxnSpPr>
            <p:nvPr/>
          </p:nvCxnSpPr>
          <p:spPr>
            <a:xfrm>
              <a:off x="621117" y="3974258"/>
              <a:ext cx="40594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B2FAA124-DB42-42BC-8B6E-BDFA76800D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243" y="3493869"/>
              <a:ext cx="0" cy="5983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8F5FEB00-34B5-43DE-965D-E114450041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3464" y="3538283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6AB1C574-4ED4-4767-8B9B-61BBCD6D12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7872" y="3493869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EC6C1EC-CC51-4995-A1D0-A28A9D7FE4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3464" y="3907992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0B33013A-3736-455C-9CEC-A383F118F4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7872" y="3857971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DBF96629-3335-456A-8ED0-235ABEA27D35}"/>
                </a:ext>
              </a:extLst>
            </p:cNvPr>
            <p:cNvSpPr txBox="1"/>
            <p:nvPr/>
          </p:nvSpPr>
          <p:spPr>
            <a:xfrm>
              <a:off x="401315" y="4090545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CE8B946B-BA0B-451B-BB50-72B6960E3568}"/>
                </a:ext>
              </a:extLst>
            </p:cNvPr>
            <p:cNvSpPr txBox="1"/>
            <p:nvPr/>
          </p:nvSpPr>
          <p:spPr>
            <a:xfrm>
              <a:off x="406146" y="2946684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973CC76B-835A-4414-AA87-E482CCE3DB03}"/>
                </a:ext>
              </a:extLst>
            </p:cNvPr>
            <p:cNvSpPr txBox="1"/>
            <p:nvPr/>
          </p:nvSpPr>
          <p:spPr>
            <a:xfrm>
              <a:off x="1370869" y="4087913"/>
              <a:ext cx="12051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0.2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0ED5D8BD-FF5D-48DF-AA84-5A2D0C2C8C93}"/>
                </a:ext>
              </a:extLst>
            </p:cNvPr>
            <p:cNvSpPr txBox="1"/>
            <p:nvPr/>
          </p:nvSpPr>
          <p:spPr>
            <a:xfrm>
              <a:off x="3561333" y="2917327"/>
              <a:ext cx="12212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1500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955E2586-650B-4738-9C1A-CF15F60F2D93}"/>
                </a:ext>
              </a:extLst>
            </p:cNvPr>
            <p:cNvSpPr txBox="1"/>
            <p:nvPr/>
          </p:nvSpPr>
          <p:spPr>
            <a:xfrm>
              <a:off x="4067249" y="4059688"/>
              <a:ext cx="8434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FE2FE521-416D-4C2D-A910-59FF5F69B3F2}"/>
                </a:ext>
              </a:extLst>
            </p:cNvPr>
            <p:cNvSpPr/>
            <p:nvPr/>
          </p:nvSpPr>
          <p:spPr>
            <a:xfrm>
              <a:off x="1710634" y="2976440"/>
              <a:ext cx="525660" cy="476413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589471" y="2946684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1097808" y="2164284"/>
            <a:ext cx="200629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91D3BBE-EEFE-4883-B697-8250F0AC80B8}"/>
              </a:ext>
            </a:extLst>
          </p:cNvPr>
          <p:cNvSpPr txBox="1"/>
          <p:nvPr/>
        </p:nvSpPr>
        <p:spPr>
          <a:xfrm>
            <a:off x="8162826" y="2126863"/>
            <a:ext cx="200629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C43571B4-DC7F-4B89-A242-F33BAD299072}"/>
              </a:ext>
            </a:extLst>
          </p:cNvPr>
          <p:cNvSpPr/>
          <p:nvPr/>
        </p:nvSpPr>
        <p:spPr>
          <a:xfrm>
            <a:off x="9002007" y="2955928"/>
            <a:ext cx="260230" cy="48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矢印: 左右 53">
            <a:extLst>
              <a:ext uri="{FF2B5EF4-FFF2-40B4-BE49-F238E27FC236}">
                <a16:creationId xmlns:a16="http://schemas.microsoft.com/office/drawing/2014/main" id="{FBDBFF8D-6B87-4190-9834-D43BF4AF5633}"/>
              </a:ext>
            </a:extLst>
          </p:cNvPr>
          <p:cNvSpPr/>
          <p:nvPr/>
        </p:nvSpPr>
        <p:spPr>
          <a:xfrm>
            <a:off x="8469188" y="3402225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矢印: 左右 54">
            <a:extLst>
              <a:ext uri="{FF2B5EF4-FFF2-40B4-BE49-F238E27FC236}">
                <a16:creationId xmlns:a16="http://schemas.microsoft.com/office/drawing/2014/main" id="{D511961E-68ED-4F58-BC21-9E4CE05C9654}"/>
              </a:ext>
            </a:extLst>
          </p:cNvPr>
          <p:cNvSpPr/>
          <p:nvPr/>
        </p:nvSpPr>
        <p:spPr>
          <a:xfrm>
            <a:off x="8434527" y="3975681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矢印: 上 63">
            <a:extLst>
              <a:ext uri="{FF2B5EF4-FFF2-40B4-BE49-F238E27FC236}">
                <a16:creationId xmlns:a16="http://schemas.microsoft.com/office/drawing/2014/main" id="{2B131780-F921-429C-8B31-71151940C9C9}"/>
              </a:ext>
            </a:extLst>
          </p:cNvPr>
          <p:cNvSpPr/>
          <p:nvPr/>
        </p:nvSpPr>
        <p:spPr>
          <a:xfrm>
            <a:off x="8987323" y="4158294"/>
            <a:ext cx="353118" cy="5518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C995683-4220-47B4-8CA4-91BE3EDAEE19}"/>
              </a:ext>
            </a:extLst>
          </p:cNvPr>
          <p:cNvSpPr txBox="1"/>
          <p:nvPr/>
        </p:nvSpPr>
        <p:spPr>
          <a:xfrm>
            <a:off x="8050405" y="4668262"/>
            <a:ext cx="3492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B35D47A-1415-41CE-BE90-D448A2316DFE}"/>
              </a:ext>
            </a:extLst>
          </p:cNvPr>
          <p:cNvSpPr txBox="1"/>
          <p:nvPr/>
        </p:nvSpPr>
        <p:spPr>
          <a:xfrm>
            <a:off x="815164" y="4560933"/>
            <a:ext cx="3492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34748FA-A4B3-4F78-A530-A00B8748E5B7}"/>
              </a:ext>
            </a:extLst>
          </p:cNvPr>
          <p:cNvGrpSpPr/>
          <p:nvPr/>
        </p:nvGrpSpPr>
        <p:grpSpPr>
          <a:xfrm>
            <a:off x="5929922" y="2917328"/>
            <a:ext cx="5613191" cy="1942656"/>
            <a:chOff x="5929922" y="2917328"/>
            <a:chExt cx="5613191" cy="1942656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F48E1742-5CEF-42B5-8DA2-1E5785AFAB87}"/>
                </a:ext>
              </a:extLst>
            </p:cNvPr>
            <p:cNvCxnSpPr>
              <a:cxnSpLocks/>
            </p:cNvCxnSpPr>
            <p:nvPr/>
          </p:nvCxnSpPr>
          <p:spPr>
            <a:xfrm>
              <a:off x="6109653" y="3614107"/>
              <a:ext cx="4059472" cy="179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B453748D-99A2-45FD-A3C7-92BD017AC2CE}"/>
                </a:ext>
              </a:extLst>
            </p:cNvPr>
            <p:cNvCxnSpPr>
              <a:cxnSpLocks/>
            </p:cNvCxnSpPr>
            <p:nvPr/>
          </p:nvCxnSpPr>
          <p:spPr>
            <a:xfrm>
              <a:off x="6149724" y="3974259"/>
              <a:ext cx="40594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C4CE62EA-6616-476F-8E09-6C1462EFEF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2850" y="3493870"/>
              <a:ext cx="0" cy="5983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D429FBA1-E57F-4F27-9BA2-E58B8C4C4B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6791" y="3421997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C7AE9327-6235-441F-A24C-1DF9AAC506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36479" y="3493870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3482CC3A-E79E-4CD8-8102-3D155F0516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6791" y="3878140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0692C5E1-E7DC-408C-9937-6A5A066EDB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36479" y="3857972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F456147C-0FD6-4CF6-83B8-E72841A7270C}"/>
                </a:ext>
              </a:extLst>
            </p:cNvPr>
            <p:cNvSpPr txBox="1"/>
            <p:nvPr/>
          </p:nvSpPr>
          <p:spPr>
            <a:xfrm>
              <a:off x="5929922" y="4090546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B88C8DD-8AEA-424D-B73E-031D5391B170}"/>
                </a:ext>
              </a:extLst>
            </p:cNvPr>
            <p:cNvSpPr txBox="1"/>
            <p:nvPr/>
          </p:nvSpPr>
          <p:spPr>
            <a:xfrm>
              <a:off x="5934753" y="2946685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02250CCA-0D45-49BF-99C6-1883E50D652D}"/>
                </a:ext>
              </a:extLst>
            </p:cNvPr>
            <p:cNvSpPr txBox="1"/>
            <p:nvPr/>
          </p:nvSpPr>
          <p:spPr>
            <a:xfrm>
              <a:off x="7935322" y="4152098"/>
              <a:ext cx="12051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0.8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0C85897-ECF8-42EC-8D19-A7EDC46D3AB6}"/>
                </a:ext>
              </a:extLst>
            </p:cNvPr>
            <p:cNvSpPr txBox="1"/>
            <p:nvPr/>
          </p:nvSpPr>
          <p:spPr>
            <a:xfrm>
              <a:off x="9089940" y="2917328"/>
              <a:ext cx="12212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1500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A27D287D-0A3E-41A4-9697-610CF5FA309D}"/>
                </a:ext>
              </a:extLst>
            </p:cNvPr>
            <p:cNvSpPr txBox="1"/>
            <p:nvPr/>
          </p:nvSpPr>
          <p:spPr>
            <a:xfrm>
              <a:off x="9595856" y="4059689"/>
              <a:ext cx="8434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C81DEDE8-A1A9-43AD-8389-928024C4E2D2}"/>
                </a:ext>
              </a:extLst>
            </p:cNvPr>
            <p:cNvSpPr/>
            <p:nvPr/>
          </p:nvSpPr>
          <p:spPr>
            <a:xfrm>
              <a:off x="8173961" y="2925966"/>
              <a:ext cx="525660" cy="476413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D9DD305C-1F37-4FDE-B634-FF9D9636190C}"/>
                </a:ext>
              </a:extLst>
            </p:cNvPr>
            <p:cNvSpPr txBox="1"/>
            <p:nvPr/>
          </p:nvSpPr>
          <p:spPr>
            <a:xfrm>
              <a:off x="10078746" y="2917953"/>
              <a:ext cx="14643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(</a:t>
              </a:r>
              <a:r>
                <a:rPr lang="ja-JP" altLang="en-US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円</a:t>
              </a:r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)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F6116D2-A40E-4C54-8808-AFC6F581069B}"/>
              </a:ext>
            </a:extLst>
          </p:cNvPr>
          <p:cNvSpPr txBox="1"/>
          <p:nvPr/>
        </p:nvSpPr>
        <p:spPr>
          <a:xfrm>
            <a:off x="6312505" y="2246561"/>
            <a:ext cx="1559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代金</a:t>
            </a:r>
          </a:p>
        </p:txBody>
      </p:sp>
      <p:sp>
        <p:nvSpPr>
          <p:cNvPr id="73" name="矢印: 下 72">
            <a:extLst>
              <a:ext uri="{FF2B5EF4-FFF2-40B4-BE49-F238E27FC236}">
                <a16:creationId xmlns:a16="http://schemas.microsoft.com/office/drawing/2014/main" id="{9CD212E4-408C-4DCB-A034-95D6B93697E9}"/>
              </a:ext>
            </a:extLst>
          </p:cNvPr>
          <p:cNvSpPr/>
          <p:nvPr/>
        </p:nvSpPr>
        <p:spPr>
          <a:xfrm rot="18150881">
            <a:off x="7798336" y="2769911"/>
            <a:ext cx="218431" cy="48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22ADE1B-975A-4E50-BEB9-AADAE885E861}"/>
              </a:ext>
            </a:extLst>
          </p:cNvPr>
          <p:cNvSpPr txBox="1"/>
          <p:nvPr/>
        </p:nvSpPr>
        <p:spPr>
          <a:xfrm>
            <a:off x="283749" y="5196256"/>
            <a:ext cx="44988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1500×0.2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</a:p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ー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696BB89-4AF3-4DB6-B83B-2FF61BCF2AF3}"/>
              </a:ext>
            </a:extLst>
          </p:cNvPr>
          <p:cNvSpPr txBox="1"/>
          <p:nvPr/>
        </p:nvSpPr>
        <p:spPr>
          <a:xfrm>
            <a:off x="6840520" y="5376148"/>
            <a:ext cx="5309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1500×(1-0.2)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1200</a:t>
            </a:r>
          </a:p>
        </p:txBody>
      </p:sp>
    </p:spTree>
    <p:extLst>
      <p:ext uri="{BB962C8B-B14F-4D97-AF65-F5344CB8AC3E}">
        <p14:creationId xmlns:p14="http://schemas.microsoft.com/office/powerpoint/2010/main" val="387822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63" grpId="0"/>
      <p:bldP spid="28" grpId="0" animBg="1"/>
      <p:bldP spid="52" grpId="0" animBg="1"/>
      <p:bldP spid="2" grpId="0" animBg="1"/>
      <p:bldP spid="54" grpId="0" animBg="1"/>
      <p:bldP spid="55" grpId="0" animBg="1"/>
      <p:bldP spid="64" grpId="0" animBg="1"/>
      <p:bldP spid="66" grpId="0"/>
      <p:bldP spid="67" grpId="0"/>
      <p:bldP spid="72" grpId="0"/>
      <p:bldP spid="73" grpId="0" animBg="1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0" y="59500"/>
            <a:ext cx="1219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・いつも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ｇ入りのおかしが、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％増量で売られている。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・おかしの量は何ｇ？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6508249" y="4756976"/>
            <a:ext cx="4893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150×(1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10911068" y="4751921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8129064" y="117367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8665696" y="795794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2079400" y="2049110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0A9EC4A-60E2-47F3-AC5E-997B8AB9245E}"/>
              </a:ext>
            </a:extLst>
          </p:cNvPr>
          <p:cNvGrpSpPr/>
          <p:nvPr/>
        </p:nvGrpSpPr>
        <p:grpSpPr>
          <a:xfrm>
            <a:off x="6488307" y="2114140"/>
            <a:ext cx="5649823" cy="2027182"/>
            <a:chOff x="6488307" y="2114140"/>
            <a:chExt cx="5649823" cy="2027182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1CAE307-88EA-44EC-96BE-C1DA23C1F478}"/>
                </a:ext>
              </a:extLst>
            </p:cNvPr>
            <p:cNvSpPr/>
            <p:nvPr/>
          </p:nvSpPr>
          <p:spPr>
            <a:xfrm>
              <a:off x="10165926" y="2317054"/>
              <a:ext cx="525660" cy="476413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F7EDBE45-A00B-4667-94DC-3D040681CAB4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09" y="2888506"/>
              <a:ext cx="4059472" cy="179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5120DF85-26C7-4C78-B2EC-1B933571832A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09" y="3239688"/>
              <a:ext cx="40594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AB931213-E8CD-4F65-9BFE-A32FCC77A2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01235" y="2759299"/>
              <a:ext cx="0" cy="5983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DE34BF93-D6F7-41C7-942A-C9010914CC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30498" y="2759299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E0DF150C-93F9-4ACB-B6F0-E6E53A3FE5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94864" y="2759299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E370E258-E353-4D1F-927C-05D388B735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49050" y="3123401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195B08FF-5122-4FC2-90A2-7B3765A7D4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94864" y="3123401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B44CA761-613B-4037-B4EC-F04A90D6678A}"/>
                </a:ext>
              </a:extLst>
            </p:cNvPr>
            <p:cNvSpPr txBox="1"/>
            <p:nvPr/>
          </p:nvSpPr>
          <p:spPr>
            <a:xfrm>
              <a:off x="6488307" y="3355975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F0C7D0B1-DF5C-4036-B39A-DA2A3E6C64CB}"/>
                </a:ext>
              </a:extLst>
            </p:cNvPr>
            <p:cNvSpPr txBox="1"/>
            <p:nvPr/>
          </p:nvSpPr>
          <p:spPr>
            <a:xfrm>
              <a:off x="6493138" y="2212114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A55F504C-6890-4FE1-AA70-FB7B12D07F7D}"/>
                </a:ext>
              </a:extLst>
            </p:cNvPr>
            <p:cNvSpPr txBox="1"/>
            <p:nvPr/>
          </p:nvSpPr>
          <p:spPr>
            <a:xfrm>
              <a:off x="8745107" y="3355975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E4C1EA11-C185-479F-914A-FC183F4AA1BF}"/>
                </a:ext>
              </a:extLst>
            </p:cNvPr>
            <p:cNvSpPr txBox="1"/>
            <p:nvPr/>
          </p:nvSpPr>
          <p:spPr>
            <a:xfrm>
              <a:off x="8434107" y="2114140"/>
              <a:ext cx="10174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150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9C7FA39-F40F-4EAC-95EF-E23C8F1850BC}"/>
                </a:ext>
              </a:extLst>
            </p:cNvPr>
            <p:cNvSpPr txBox="1"/>
            <p:nvPr/>
          </p:nvSpPr>
          <p:spPr>
            <a:xfrm>
              <a:off x="10673763" y="2283987"/>
              <a:ext cx="14643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(</a:t>
              </a:r>
              <a:r>
                <a:rPr lang="ja-JP" altLang="en-US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ｇ</a:t>
              </a:r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)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484B5D8C-62FD-4F9B-9792-FE2520C556ED}"/>
                </a:ext>
              </a:extLst>
            </p:cNvPr>
            <p:cNvSpPr txBox="1"/>
            <p:nvPr/>
          </p:nvSpPr>
          <p:spPr>
            <a:xfrm>
              <a:off x="9984449" y="3433436"/>
              <a:ext cx="10174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1.2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</p:grpSp>
      <p:sp>
        <p:nvSpPr>
          <p:cNvPr id="32" name="矢印: 左右 31">
            <a:extLst>
              <a:ext uri="{FF2B5EF4-FFF2-40B4-BE49-F238E27FC236}">
                <a16:creationId xmlns:a16="http://schemas.microsoft.com/office/drawing/2014/main" id="{9A6B64D7-049B-4008-AD15-2B1D992C45DD}"/>
              </a:ext>
            </a:extLst>
          </p:cNvPr>
          <p:cNvSpPr/>
          <p:nvPr/>
        </p:nvSpPr>
        <p:spPr>
          <a:xfrm>
            <a:off x="8996344" y="2637930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635C9353-DABD-4CB4-B38B-640B86C2655A}"/>
              </a:ext>
            </a:extLst>
          </p:cNvPr>
          <p:cNvSpPr/>
          <p:nvPr/>
        </p:nvSpPr>
        <p:spPr>
          <a:xfrm>
            <a:off x="9580534" y="2204011"/>
            <a:ext cx="236672" cy="5113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矢印: 上 33">
            <a:extLst>
              <a:ext uri="{FF2B5EF4-FFF2-40B4-BE49-F238E27FC236}">
                <a16:creationId xmlns:a16="http://schemas.microsoft.com/office/drawing/2014/main" id="{6748783F-4756-48D0-9B11-EA58CC5A0C63}"/>
              </a:ext>
            </a:extLst>
          </p:cNvPr>
          <p:cNvSpPr/>
          <p:nvPr/>
        </p:nvSpPr>
        <p:spPr>
          <a:xfrm>
            <a:off x="9522311" y="3385538"/>
            <a:ext cx="353118" cy="5518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矢印: 左右 36">
            <a:extLst>
              <a:ext uri="{FF2B5EF4-FFF2-40B4-BE49-F238E27FC236}">
                <a16:creationId xmlns:a16="http://schemas.microsoft.com/office/drawing/2014/main" id="{5235D733-0EC2-4EDB-8A12-C727B0A85E62}"/>
              </a:ext>
            </a:extLst>
          </p:cNvPr>
          <p:cNvSpPr/>
          <p:nvPr/>
        </p:nvSpPr>
        <p:spPr>
          <a:xfrm>
            <a:off x="9018147" y="3207197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D09DE31-A274-4A6B-B459-314B7D1993AF}"/>
              </a:ext>
            </a:extLst>
          </p:cNvPr>
          <p:cNvSpPr txBox="1"/>
          <p:nvPr/>
        </p:nvSpPr>
        <p:spPr>
          <a:xfrm>
            <a:off x="8458649" y="3887268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FB31330-D6F3-43B6-8FB2-67C5AB6571B0}"/>
              </a:ext>
            </a:extLst>
          </p:cNvPr>
          <p:cNvSpPr txBox="1"/>
          <p:nvPr/>
        </p:nvSpPr>
        <p:spPr>
          <a:xfrm>
            <a:off x="8561944" y="5372579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75E7377-D387-477F-8E13-013F125AA02B}"/>
              </a:ext>
            </a:extLst>
          </p:cNvPr>
          <p:cNvGrpSpPr/>
          <p:nvPr/>
        </p:nvGrpSpPr>
        <p:grpSpPr>
          <a:xfrm>
            <a:off x="605515" y="2268111"/>
            <a:ext cx="5613191" cy="1883241"/>
            <a:chOff x="605515" y="2268111"/>
            <a:chExt cx="5613191" cy="1883241"/>
          </a:xfrm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1CAE307-88EA-44EC-96BE-C1DA23C1F478}"/>
                </a:ext>
              </a:extLst>
            </p:cNvPr>
            <p:cNvSpPr/>
            <p:nvPr/>
          </p:nvSpPr>
          <p:spPr>
            <a:xfrm>
              <a:off x="2819720" y="2291715"/>
              <a:ext cx="525660" cy="476413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F7EDBE45-A00B-4667-94DC-3D040681CAB4}"/>
                </a:ext>
              </a:extLst>
            </p:cNvPr>
            <p:cNvCxnSpPr>
              <a:cxnSpLocks/>
            </p:cNvCxnSpPr>
            <p:nvPr/>
          </p:nvCxnSpPr>
          <p:spPr>
            <a:xfrm>
              <a:off x="825317" y="2975997"/>
              <a:ext cx="4059472" cy="179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5120DF85-26C7-4C78-B2EC-1B933571832A}"/>
                </a:ext>
              </a:extLst>
            </p:cNvPr>
            <p:cNvCxnSpPr>
              <a:cxnSpLocks/>
            </p:cNvCxnSpPr>
            <p:nvPr/>
          </p:nvCxnSpPr>
          <p:spPr>
            <a:xfrm>
              <a:off x="825317" y="3327179"/>
              <a:ext cx="40594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AB931213-E8CD-4F65-9BFE-A32FCC77A2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443" y="2846790"/>
              <a:ext cx="0" cy="5983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DE34BF93-D6F7-41C7-942A-C9010914CC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47706" y="2846790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E0DF150C-93F9-4ACB-B6F0-E6E53A3FE5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12072" y="2846790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E370E258-E353-4D1F-927C-05D388B735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66258" y="3210892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195B08FF-5122-4FC2-90A2-7B3765A7D4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12072" y="3210892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B44CA761-613B-4037-B4EC-F04A90D6678A}"/>
                </a:ext>
              </a:extLst>
            </p:cNvPr>
            <p:cNvSpPr txBox="1"/>
            <p:nvPr/>
          </p:nvSpPr>
          <p:spPr>
            <a:xfrm>
              <a:off x="605515" y="3443466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F0C7D0B1-DF5C-4036-B39A-DA2A3E6C64CB}"/>
                </a:ext>
              </a:extLst>
            </p:cNvPr>
            <p:cNvSpPr txBox="1"/>
            <p:nvPr/>
          </p:nvSpPr>
          <p:spPr>
            <a:xfrm>
              <a:off x="610346" y="2299605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A55F504C-6890-4FE1-AA70-FB7B12D07F7D}"/>
                </a:ext>
              </a:extLst>
            </p:cNvPr>
            <p:cNvSpPr txBox="1"/>
            <p:nvPr/>
          </p:nvSpPr>
          <p:spPr>
            <a:xfrm>
              <a:off x="4313290" y="3412609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4C1EA11-C185-479F-914A-FC183F4AA1BF}"/>
                </a:ext>
              </a:extLst>
            </p:cNvPr>
            <p:cNvSpPr txBox="1"/>
            <p:nvPr/>
          </p:nvSpPr>
          <p:spPr>
            <a:xfrm>
              <a:off x="3891203" y="2268111"/>
              <a:ext cx="10174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150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69C7FA39-F40F-4EAC-95EF-E23C8F1850BC}"/>
                </a:ext>
              </a:extLst>
            </p:cNvPr>
            <p:cNvSpPr txBox="1"/>
            <p:nvPr/>
          </p:nvSpPr>
          <p:spPr>
            <a:xfrm>
              <a:off x="4754339" y="2270873"/>
              <a:ext cx="14643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(</a:t>
              </a:r>
              <a:r>
                <a:rPr lang="ja-JP" altLang="en-US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ｇ</a:t>
              </a:r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)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484B5D8C-62FD-4F9B-9792-FE2520C556ED}"/>
                </a:ext>
              </a:extLst>
            </p:cNvPr>
            <p:cNvSpPr txBox="1"/>
            <p:nvPr/>
          </p:nvSpPr>
          <p:spPr>
            <a:xfrm>
              <a:off x="2605054" y="3442697"/>
              <a:ext cx="10174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0.2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1040825" y="4062182"/>
            <a:ext cx="3047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150×0.2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3826475" y="4062181"/>
            <a:ext cx="12973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5105B37-A770-44FF-8350-0498532D7FFD}"/>
              </a:ext>
            </a:extLst>
          </p:cNvPr>
          <p:cNvSpPr txBox="1"/>
          <p:nvPr/>
        </p:nvSpPr>
        <p:spPr>
          <a:xfrm>
            <a:off x="1040824" y="4676466"/>
            <a:ext cx="3047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1A17290-55FD-4626-A785-AE1607FBFCC3}"/>
              </a:ext>
            </a:extLst>
          </p:cNvPr>
          <p:cNvSpPr txBox="1"/>
          <p:nvPr/>
        </p:nvSpPr>
        <p:spPr>
          <a:xfrm>
            <a:off x="3602567" y="4676466"/>
            <a:ext cx="20474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4FFD152-1E78-447C-A903-B7CAD7711096}"/>
              </a:ext>
            </a:extLst>
          </p:cNvPr>
          <p:cNvSpPr txBox="1"/>
          <p:nvPr/>
        </p:nvSpPr>
        <p:spPr>
          <a:xfrm>
            <a:off x="3041400" y="5425289"/>
            <a:ext cx="3115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8685287" y="1498012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069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3" grpId="0"/>
      <p:bldP spid="57" grpId="0" animBg="1"/>
      <p:bldP spid="58" grpId="0"/>
      <p:bldP spid="59" grpId="0"/>
      <p:bldP spid="32" grpId="0" animBg="1"/>
      <p:bldP spid="4" grpId="0" animBg="1"/>
      <p:bldP spid="34" grpId="0" animBg="1"/>
      <p:bldP spid="37" grpId="0" animBg="1"/>
      <p:bldP spid="38" grpId="0"/>
      <p:bldP spid="39" grpId="0"/>
      <p:bldP spid="55" grpId="0"/>
      <p:bldP spid="56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B7BCF9-6C1B-43EA-AF2E-A2FD8CD546D5}"/>
              </a:ext>
            </a:extLst>
          </p:cNvPr>
          <p:cNvSpPr txBox="1"/>
          <p:nvPr/>
        </p:nvSpPr>
        <p:spPr>
          <a:xfrm>
            <a:off x="247126" y="-56686"/>
            <a:ext cx="11618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めあて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量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はどのようにしたら求められるか？</a:t>
            </a:r>
            <a:endParaRPr kumimoji="1"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13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9940" y="189915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P109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・花畑の面積は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・畑全体の面積の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・畑全体の面積は？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26D99E9-7DC1-4441-8E5B-12C6C416C888}"/>
              </a:ext>
            </a:extLst>
          </p:cNvPr>
          <p:cNvSpPr/>
          <p:nvPr/>
        </p:nvSpPr>
        <p:spPr>
          <a:xfrm>
            <a:off x="913984" y="3994293"/>
            <a:ext cx="10072400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左中かっこ 41">
            <a:extLst>
              <a:ext uri="{FF2B5EF4-FFF2-40B4-BE49-F238E27FC236}">
                <a16:creationId xmlns:a16="http://schemas.microsoft.com/office/drawing/2014/main" id="{931C0874-5A3D-4202-9953-DCAFE62150F2}"/>
              </a:ext>
            </a:extLst>
          </p:cNvPr>
          <p:cNvSpPr/>
          <p:nvPr/>
        </p:nvSpPr>
        <p:spPr>
          <a:xfrm rot="16200000">
            <a:off x="5464710" y="243508"/>
            <a:ext cx="946072" cy="10111494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8D02FAE-F31E-477A-85B4-A5F718AA78FA}"/>
              </a:ext>
            </a:extLst>
          </p:cNvPr>
          <p:cNvSpPr/>
          <p:nvPr/>
        </p:nvSpPr>
        <p:spPr>
          <a:xfrm>
            <a:off x="874890" y="3961886"/>
            <a:ext cx="2213163" cy="886590"/>
          </a:xfrm>
          <a:prstGeom prst="rect">
            <a:avLst/>
          </a:prstGeom>
          <a:solidFill>
            <a:srgbClr val="F309FF">
              <a:alpha val="0"/>
            </a:srgbClr>
          </a:solidFill>
          <a:ln w="60325">
            <a:solidFill>
              <a:srgbClr val="BC0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5DA680C-7551-45E9-84E9-428258CE9BB8}"/>
              </a:ext>
            </a:extLst>
          </p:cNvPr>
          <p:cNvSpPr txBox="1"/>
          <p:nvPr/>
        </p:nvSpPr>
        <p:spPr>
          <a:xfrm>
            <a:off x="1539118" y="5212900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1803467" y="3928800"/>
            <a:ext cx="409321" cy="2213165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5726662" y="5744945"/>
            <a:ext cx="7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4951462" y="4049616"/>
            <a:ext cx="401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畑全体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7FD067D-3ED7-40C0-9D3A-21EF75698069}"/>
              </a:ext>
            </a:extLst>
          </p:cNvPr>
          <p:cNvSpPr txBox="1"/>
          <p:nvPr/>
        </p:nvSpPr>
        <p:spPr>
          <a:xfrm>
            <a:off x="5494332" y="2173411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9B53A2A-D0E2-4620-BB15-042EFF16CCAB}"/>
              </a:ext>
            </a:extLst>
          </p:cNvPr>
          <p:cNvSpPr txBox="1"/>
          <p:nvPr/>
        </p:nvSpPr>
        <p:spPr>
          <a:xfrm>
            <a:off x="1079000" y="3989682"/>
            <a:ext cx="1705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花畑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左中かっこ 49">
            <a:extLst>
              <a:ext uri="{FF2B5EF4-FFF2-40B4-BE49-F238E27FC236}">
                <a16:creationId xmlns:a16="http://schemas.microsoft.com/office/drawing/2014/main" id="{FA1BA0C1-CF47-4064-8586-B180C0AB2C4E}"/>
              </a:ext>
            </a:extLst>
          </p:cNvPr>
          <p:cNvSpPr/>
          <p:nvPr/>
        </p:nvSpPr>
        <p:spPr>
          <a:xfrm rot="5400000">
            <a:off x="5379752" y="-1599902"/>
            <a:ext cx="1115988" cy="10072402"/>
          </a:xfrm>
          <a:prstGeom prst="leftBrace">
            <a:avLst>
              <a:gd name="adj1" fmla="val 10497"/>
              <a:gd name="adj2" fmla="val 50695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6B96C3B2-F988-465A-9A1F-FCCBB970644C}"/>
              </a:ext>
            </a:extLst>
          </p:cNvPr>
          <p:cNvSpPr/>
          <p:nvPr/>
        </p:nvSpPr>
        <p:spPr>
          <a:xfrm rot="5400000">
            <a:off x="1813192" y="2689876"/>
            <a:ext cx="414746" cy="2213163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5159905-9360-41AD-8842-BE073D7B918D}"/>
              </a:ext>
            </a:extLst>
          </p:cNvPr>
          <p:cNvSpPr txBox="1"/>
          <p:nvPr/>
        </p:nvSpPr>
        <p:spPr>
          <a:xfrm>
            <a:off x="1539118" y="2865308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621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/>
      <p:bldP spid="45" grpId="0" animBg="1"/>
      <p:bldP spid="46" grpId="0"/>
      <p:bldP spid="47" grpId="0"/>
      <p:bldP spid="48" grpId="0"/>
      <p:bldP spid="49" grpId="0"/>
      <p:bldP spid="50" grpId="0" animBg="1"/>
      <p:bldP spid="51" grpId="0" animBg="1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165418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P109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・花畑の面積は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・畑全体の面積の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・畑全体の面積は？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2302644" y="4328920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2376904" y="3165652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3933812" y="4318761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3891042" y="3258425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4828192" y="5638635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4290810" y="5689333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709748" y="5631328"/>
            <a:ext cx="4228012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1C790E-6586-4ABC-954F-3CB4B1ED7B2E}"/>
              </a:ext>
            </a:extLst>
          </p:cNvPr>
          <p:cNvSpPr txBox="1"/>
          <p:nvPr/>
        </p:nvSpPr>
        <p:spPr>
          <a:xfrm>
            <a:off x="6096000" y="3165652"/>
            <a:ext cx="28143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60÷0.2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628696" y="3165652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C6EB27E-735E-42EC-A1AB-22ADECE1327B}"/>
              </a:ext>
            </a:extLst>
          </p:cNvPr>
          <p:cNvSpPr txBox="1"/>
          <p:nvPr/>
        </p:nvSpPr>
        <p:spPr>
          <a:xfrm>
            <a:off x="8690681" y="3891117"/>
            <a:ext cx="2373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4255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37318 0.3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59" y="1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07058 0.100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9" y="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10755 0.2101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78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33" grpId="0" animBg="1"/>
      <p:bldP spid="27" grpId="0" animBg="1"/>
      <p:bldP spid="28" grpId="0" animBg="1"/>
      <p:bldP spid="29" grpId="0"/>
      <p:bldP spid="57" grpId="0"/>
      <p:bldP spid="58" grpId="0"/>
      <p:bldP spid="59" grpId="0"/>
      <p:bldP spid="60" grpId="0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887</Words>
  <Application>Microsoft Office PowerPoint</Application>
  <PresentationFormat>ワイド画面</PresentationFormat>
  <Paragraphs>288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 </cp:lastModifiedBy>
  <cp:revision>67</cp:revision>
  <dcterms:created xsi:type="dcterms:W3CDTF">2020-12-26T01:47:27Z</dcterms:created>
  <dcterms:modified xsi:type="dcterms:W3CDTF">2020-12-30T00:21:51Z</dcterms:modified>
</cp:coreProperties>
</file>