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1" r:id="rId3"/>
    <p:sldId id="282" r:id="rId4"/>
    <p:sldId id="284" r:id="rId5"/>
    <p:sldId id="295" r:id="rId6"/>
    <p:sldId id="296" r:id="rId7"/>
    <p:sldId id="292" r:id="rId8"/>
    <p:sldId id="297" r:id="rId9"/>
    <p:sldId id="299" r:id="rId10"/>
    <p:sldId id="312" r:id="rId11"/>
    <p:sldId id="305" r:id="rId12"/>
    <p:sldId id="302" r:id="rId13"/>
    <p:sldId id="306" r:id="rId14"/>
    <p:sldId id="293" r:id="rId15"/>
    <p:sldId id="313" r:id="rId16"/>
    <p:sldId id="307" r:id="rId17"/>
    <p:sldId id="314" r:id="rId18"/>
    <p:sldId id="309" r:id="rId19"/>
    <p:sldId id="310" r:id="rId20"/>
    <p:sldId id="294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0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0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097C31-6C3E-4CEC-81F7-F18B06E30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03266A-BCB3-456D-8D32-02C6917E2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313784-1619-42E1-BBC7-65799FE6F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7CA12B-13DD-477A-87C1-F4AA821E9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8DE8BB-C3A2-4921-9951-553FF5C54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13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CA4B67-38DF-4A10-8EFE-89E119601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EEDDE6-6EAA-406B-B3EA-C0CA2786E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3EC495-D110-4B06-90A9-B9A83A0D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2B18B1-884B-46AE-A107-79F43563F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131800-D93C-4694-95AD-057A9BFC4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53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A0BC7D-D586-4BD8-B206-D556AEE647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F84D695-552B-48FA-83CC-670A163E4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4AA993-279B-420A-8AA4-E5ECCF4B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1721B6-5EE0-443D-A465-44333A44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854191-DB86-462E-BC79-0D465927E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50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2F25F7-D1B4-4872-ABB7-E7EE5CE29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F9E129-BA43-4ADC-AB25-7F3373A7C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43B06-AC85-4BF6-8C9D-92BA25F02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D6E7A-877E-43A8-9C1B-E21C23B8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CD64EE-3915-4199-94C3-D6C1F48B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7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7CAD98-01D1-40D6-8E02-B44D5B9D0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15470E-8C10-4950-B6DC-881594DBD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82092-6683-40B6-831E-CDBCD91E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38A723-0577-42C8-82E6-D43BC6E1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80C3F8-389B-41BF-8A59-B9F3721C2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8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D96200-3FE0-407F-B17D-AE1AEFEB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F978BD-1E38-46C0-B60E-9FC4AE845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C868EE-3703-4FA4-8DE3-0778B212C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1B9AAE-96C0-4B80-B99C-275B4F68E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E55AAA-6DDA-4484-BCBA-2D417BC7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68CF37-2A04-4E64-93A9-78ABE495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39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03A5F9-13C9-4401-9490-27D2A17C0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0E65E9-210D-4B15-97C3-34ACB7675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FFD9F0-A786-4803-8360-FAB6F8D84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D0F97A3-376B-4A8D-91CE-A7F5A15A6F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79282CD-4669-4F58-9605-855E4051A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4245718-F0CD-4EB7-9218-2264B85D0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AE4E884-226E-48B3-A15D-A36B2E699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F459A4-219A-4A2C-90FF-1AAECC2C1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B49E8-3B31-4B58-9CF5-03294B9C5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0159CA-597C-48B7-963B-4E3347841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D504CB-26A6-4450-95E4-F74829AF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CE7FD2-5C69-483B-9BFE-2716AD3E7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88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2CDFC18-B29B-4E71-AD83-D6F8B0B7F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1616F58-CCBE-49CC-B95F-02E2C3170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F63B3C7-619F-40DB-B52E-A0F957B2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7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97131C-4FF4-4E87-AAB1-76F74AC75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70F87D-3211-4BE3-A1CB-215B5236D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55F096-C73A-4966-AD64-CBD83EC84B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F94D8B-39FD-4B94-ACAA-A86D201DD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235CD6-6392-46C9-9215-FB4DC8F2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B70E6E-F29F-4EA6-A120-CC5B81C64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4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58B174-99CD-4660-BE16-640FA4684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E5AF8A4-ED96-490C-A7B3-3D5C252CF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418593-8E38-4CD1-BF25-6970D57C2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233651-5234-4FB6-AB11-AEC0EAF7E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240335-AB54-472B-9F62-3490A6FE1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C89957-13FA-459D-8241-7F6269363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09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C242AD0-B74B-46DD-8B57-654955CE2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85EF88-0291-4053-947D-37E21333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43CB58-FAA3-4094-9F06-11B1A56D76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DE1A26-BDB9-4B86-9FD4-4D7458FC8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A1CEA0-4A3D-44B1-AC4D-0AC9A29AE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07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A05CCC-3567-4479-9648-01FE2614979A}"/>
              </a:ext>
            </a:extLst>
          </p:cNvPr>
          <p:cNvSpPr txBox="1"/>
          <p:nvPr/>
        </p:nvSpPr>
        <p:spPr>
          <a:xfrm>
            <a:off x="0" y="134470"/>
            <a:ext cx="12191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１７．２つの量の比べ方や割合を使っ</a:t>
            </a:r>
            <a:endParaRPr kumimoji="1"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</a:t>
            </a:r>
            <a:r>
              <a:rPr kumimoji="1"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た問題について考えよう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42B467A-BD19-4788-92B6-A19FD43FE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674" y="2192150"/>
            <a:ext cx="3915335" cy="407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74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812C499-D2A1-4773-88C6-02F5C4C4FB9F}"/>
              </a:ext>
            </a:extLst>
          </p:cNvPr>
          <p:cNvSpPr/>
          <p:nvPr/>
        </p:nvSpPr>
        <p:spPr>
          <a:xfrm>
            <a:off x="1421578" y="2030302"/>
            <a:ext cx="9421906" cy="1886949"/>
          </a:xfrm>
          <a:prstGeom prst="rect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F2E620-407D-4A9E-A116-0ACC9C388A59}"/>
              </a:ext>
            </a:extLst>
          </p:cNvPr>
          <p:cNvSpPr txBox="1"/>
          <p:nvPr/>
        </p:nvSpPr>
        <p:spPr>
          <a:xfrm>
            <a:off x="5293370" y="784290"/>
            <a:ext cx="2620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左中かっこ 3">
            <a:extLst>
              <a:ext uri="{FF2B5EF4-FFF2-40B4-BE49-F238E27FC236}">
                <a16:creationId xmlns:a16="http://schemas.microsoft.com/office/drawing/2014/main" id="{6F7C788A-48C0-41DD-8CCC-F5BEF37FC322}"/>
              </a:ext>
            </a:extLst>
          </p:cNvPr>
          <p:cNvSpPr/>
          <p:nvPr/>
        </p:nvSpPr>
        <p:spPr>
          <a:xfrm rot="5400000">
            <a:off x="5968490" y="-2833622"/>
            <a:ext cx="328081" cy="9421907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1DFE2A7-8F47-4594-BE09-4D792FE9DFFB}"/>
              </a:ext>
            </a:extLst>
          </p:cNvPr>
          <p:cNvSpPr/>
          <p:nvPr/>
        </p:nvSpPr>
        <p:spPr>
          <a:xfrm>
            <a:off x="1421576" y="2018816"/>
            <a:ext cx="2213163" cy="1898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左中かっこ 5">
            <a:extLst>
              <a:ext uri="{FF2B5EF4-FFF2-40B4-BE49-F238E27FC236}">
                <a16:creationId xmlns:a16="http://schemas.microsoft.com/office/drawing/2014/main" id="{FD9F9B02-4209-4AA6-AE65-0207D4111289}"/>
              </a:ext>
            </a:extLst>
          </p:cNvPr>
          <p:cNvSpPr/>
          <p:nvPr/>
        </p:nvSpPr>
        <p:spPr>
          <a:xfrm rot="16200000">
            <a:off x="2270522" y="3104922"/>
            <a:ext cx="515275" cy="2213163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3BE526-8E32-42F3-8C97-30B13FD7E0ED}"/>
              </a:ext>
            </a:extLst>
          </p:cNvPr>
          <p:cNvSpPr txBox="1"/>
          <p:nvPr/>
        </p:nvSpPr>
        <p:spPr>
          <a:xfrm>
            <a:off x="1972208" y="4584001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" name="左中かっこ 7">
            <a:extLst>
              <a:ext uri="{FF2B5EF4-FFF2-40B4-BE49-F238E27FC236}">
                <a16:creationId xmlns:a16="http://schemas.microsoft.com/office/drawing/2014/main" id="{6A2B53FD-A445-4BED-91A7-AC4BB3FDDD68}"/>
              </a:ext>
            </a:extLst>
          </p:cNvPr>
          <p:cNvSpPr/>
          <p:nvPr/>
        </p:nvSpPr>
        <p:spPr>
          <a:xfrm rot="16200000">
            <a:off x="6925164" y="700055"/>
            <a:ext cx="515275" cy="7096126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矢印: 右 8">
            <a:extLst>
              <a:ext uri="{FF2B5EF4-FFF2-40B4-BE49-F238E27FC236}">
                <a16:creationId xmlns:a16="http://schemas.microsoft.com/office/drawing/2014/main" id="{6ADE4A47-2681-44B5-BCCC-EA0E713D7429}"/>
              </a:ext>
            </a:extLst>
          </p:cNvPr>
          <p:cNvSpPr/>
          <p:nvPr/>
        </p:nvSpPr>
        <p:spPr>
          <a:xfrm>
            <a:off x="6762420" y="1015545"/>
            <a:ext cx="714375" cy="314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A4E9C17-4329-49F2-AF2E-589651E52893}"/>
              </a:ext>
            </a:extLst>
          </p:cNvPr>
          <p:cNvSpPr txBox="1"/>
          <p:nvPr/>
        </p:nvSpPr>
        <p:spPr>
          <a:xfrm>
            <a:off x="7396993" y="757208"/>
            <a:ext cx="26204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3EF70AF-1E02-4872-88A6-CEA40417D974}"/>
              </a:ext>
            </a:extLst>
          </p:cNvPr>
          <p:cNvSpPr txBox="1"/>
          <p:nvPr/>
        </p:nvSpPr>
        <p:spPr>
          <a:xfrm>
            <a:off x="5665804" y="4584001"/>
            <a:ext cx="3893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ー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0.8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矢印: 下 11">
            <a:extLst>
              <a:ext uri="{FF2B5EF4-FFF2-40B4-BE49-F238E27FC236}">
                <a16:creationId xmlns:a16="http://schemas.microsoft.com/office/drawing/2014/main" id="{51D70557-AE6D-4E88-A246-DD3EF47C5D45}"/>
              </a:ext>
            </a:extLst>
          </p:cNvPr>
          <p:cNvSpPr/>
          <p:nvPr/>
        </p:nvSpPr>
        <p:spPr>
          <a:xfrm>
            <a:off x="2236691" y="5280330"/>
            <a:ext cx="504825" cy="435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4719C8F-075C-47D6-9BE9-604DC31560B4}"/>
              </a:ext>
            </a:extLst>
          </p:cNvPr>
          <p:cNvSpPr txBox="1"/>
          <p:nvPr/>
        </p:nvSpPr>
        <p:spPr>
          <a:xfrm>
            <a:off x="329567" y="5580930"/>
            <a:ext cx="48272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1500×0.2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5D545A8-BA98-49E7-AAF4-BDDF9C2B0083}"/>
              </a:ext>
            </a:extLst>
          </p:cNvPr>
          <p:cNvSpPr txBox="1"/>
          <p:nvPr/>
        </p:nvSpPr>
        <p:spPr>
          <a:xfrm>
            <a:off x="6187440" y="2478805"/>
            <a:ext cx="3042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代金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C886DDE-8B6F-43E7-809E-099ED05D6EF3}"/>
              </a:ext>
            </a:extLst>
          </p:cNvPr>
          <p:cNvSpPr txBox="1"/>
          <p:nvPr/>
        </p:nvSpPr>
        <p:spPr>
          <a:xfrm>
            <a:off x="3903272" y="723788"/>
            <a:ext cx="30422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定価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左中かっこ 16">
            <a:extLst>
              <a:ext uri="{FF2B5EF4-FFF2-40B4-BE49-F238E27FC236}">
                <a16:creationId xmlns:a16="http://schemas.microsoft.com/office/drawing/2014/main" id="{1FBF2B92-921B-4C04-9E15-2E4E0261CCE3}"/>
              </a:ext>
            </a:extLst>
          </p:cNvPr>
          <p:cNvSpPr/>
          <p:nvPr/>
        </p:nvSpPr>
        <p:spPr>
          <a:xfrm rot="5400000">
            <a:off x="6653832" y="-2103223"/>
            <a:ext cx="1170565" cy="7208742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E32FE47-52B1-4777-893C-69398064F2E7}"/>
              </a:ext>
            </a:extLst>
          </p:cNvPr>
          <p:cNvSpPr txBox="1"/>
          <p:nvPr/>
        </p:nvSpPr>
        <p:spPr>
          <a:xfrm>
            <a:off x="6816614" y="172605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</a:p>
        </p:txBody>
      </p:sp>
    </p:spTree>
    <p:extLst>
      <p:ext uri="{BB962C8B-B14F-4D97-AF65-F5344CB8AC3E}">
        <p14:creationId xmlns:p14="http://schemas.microsoft.com/office/powerpoint/2010/main" val="202511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  <p:bldP spid="9" grpId="0" animBg="1"/>
      <p:bldP spid="10" grpId="0"/>
      <p:bldP spid="11" grpId="0"/>
      <p:bldP spid="12" grpId="0" animBg="1"/>
      <p:bldP spid="14" grpId="0"/>
      <p:bldP spid="15" grpId="0"/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621875" y="1445833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621875" y="1797015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615001" y="1316626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1974222" y="136104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308630" y="131662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1974222" y="173074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308630" y="1680728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402073" y="191330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406904" y="769441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1371627" y="1910670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562091" y="740084"/>
            <a:ext cx="12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4068007" y="188244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550372" y="785023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5568148" y="745174"/>
            <a:ext cx="3377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1500×0.2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CD45CF4-DC3B-4BC3-9C7E-7555C503DB1B}"/>
              </a:ext>
            </a:extLst>
          </p:cNvPr>
          <p:cNvSpPr txBox="1"/>
          <p:nvPr/>
        </p:nvSpPr>
        <p:spPr>
          <a:xfrm>
            <a:off x="8681685" y="751901"/>
            <a:ext cx="3377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A0D203F-4E32-4517-83CB-18BC67D01B11}"/>
              </a:ext>
            </a:extLst>
          </p:cNvPr>
          <p:cNvSpPr txBox="1"/>
          <p:nvPr/>
        </p:nvSpPr>
        <p:spPr>
          <a:xfrm>
            <a:off x="6040567" y="17898"/>
            <a:ext cx="5786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だいきさんの考え方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F4BB37A-3444-4B23-80B4-1ECFE243F103}"/>
              </a:ext>
            </a:extLst>
          </p:cNvPr>
          <p:cNvSpPr txBox="1"/>
          <p:nvPr/>
        </p:nvSpPr>
        <p:spPr>
          <a:xfrm>
            <a:off x="1439715" y="678298"/>
            <a:ext cx="1211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9CCFA72-0216-45E0-981F-3D7558046134}"/>
              </a:ext>
            </a:extLst>
          </p:cNvPr>
          <p:cNvSpPr txBox="1"/>
          <p:nvPr/>
        </p:nvSpPr>
        <p:spPr>
          <a:xfrm>
            <a:off x="1167428" y="0"/>
            <a:ext cx="18954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値引き</a:t>
            </a:r>
            <a:endParaRPr lang="en-US" altLang="ja-JP" sz="4400" dirty="0">
              <a:highlight>
                <a:srgbClr val="00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997FA4C-FA3F-424C-849E-66AB65D44289}"/>
              </a:ext>
            </a:extLst>
          </p:cNvPr>
          <p:cNvSpPr txBox="1"/>
          <p:nvPr/>
        </p:nvSpPr>
        <p:spPr>
          <a:xfrm>
            <a:off x="2436831" y="552484"/>
            <a:ext cx="13055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代金</a:t>
            </a:r>
            <a:endParaRPr lang="en-US" altLang="ja-JP" sz="4400" dirty="0">
              <a:highlight>
                <a:srgbClr val="00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矢印: 左右 31">
            <a:extLst>
              <a:ext uri="{FF2B5EF4-FFF2-40B4-BE49-F238E27FC236}">
                <a16:creationId xmlns:a16="http://schemas.microsoft.com/office/drawing/2014/main" id="{1E409E9B-FF0E-4092-8AE1-ECE1917B93A6}"/>
              </a:ext>
            </a:extLst>
          </p:cNvPr>
          <p:cNvSpPr/>
          <p:nvPr/>
        </p:nvSpPr>
        <p:spPr>
          <a:xfrm>
            <a:off x="2042764" y="1233775"/>
            <a:ext cx="2191976" cy="22102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906E0D1-C44F-4F5A-826B-1D80F6C24CEF}"/>
              </a:ext>
            </a:extLst>
          </p:cNvPr>
          <p:cNvSpPr txBox="1"/>
          <p:nvPr/>
        </p:nvSpPr>
        <p:spPr>
          <a:xfrm>
            <a:off x="5568148" y="1385777"/>
            <a:ext cx="3377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－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7D629C4-1568-42D3-B6A2-37D54333162A}"/>
              </a:ext>
            </a:extLst>
          </p:cNvPr>
          <p:cNvSpPr txBox="1"/>
          <p:nvPr/>
        </p:nvSpPr>
        <p:spPr>
          <a:xfrm>
            <a:off x="8671525" y="1410030"/>
            <a:ext cx="3377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1200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9CD01E0-B6D1-4CFD-B7B4-69CE0154D4CF}"/>
              </a:ext>
            </a:extLst>
          </p:cNvPr>
          <p:cNvSpPr txBox="1"/>
          <p:nvPr/>
        </p:nvSpPr>
        <p:spPr>
          <a:xfrm>
            <a:off x="8107521" y="2119780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ECACA6C-9044-42BF-BCBE-508396832BC3}"/>
              </a:ext>
            </a:extLst>
          </p:cNvPr>
          <p:cNvSpPr txBox="1"/>
          <p:nvPr/>
        </p:nvSpPr>
        <p:spPr>
          <a:xfrm>
            <a:off x="0" y="2358619"/>
            <a:ext cx="123240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説明のヒント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定価を１、値引き額、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と定価との積、代金、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定価と値引き額の差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説明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定価を１とすると、値引き額は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と定価との積となる。代金は、定価と値引き額の差で求まる。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593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39" grpId="0"/>
      <p:bldP spid="25" grpId="0"/>
      <p:bldP spid="26" grpId="0"/>
      <p:bldP spid="32" grpId="0" animBg="1"/>
      <p:bldP spid="33" grpId="0"/>
      <p:bldP spid="38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29523" y="1123740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29523" y="1474922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22649" y="994533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845339" y="1007453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16278" y="994533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845339" y="138067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16278" y="135863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09721" y="159120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14552" y="44734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2318301" y="1489514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0.8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369739" y="417991"/>
            <a:ext cx="12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3875655" y="1560352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518880" y="397366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A717BAA-14D9-4D3B-9E0E-3C7021F35E9A}"/>
              </a:ext>
            </a:extLst>
          </p:cNvPr>
          <p:cNvSpPr txBox="1"/>
          <p:nvPr/>
        </p:nvSpPr>
        <p:spPr>
          <a:xfrm>
            <a:off x="5767705" y="2493"/>
            <a:ext cx="57864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ななみさんの考え方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22DEEC2-CA8A-488D-B199-CAA08582195F}"/>
              </a:ext>
            </a:extLst>
          </p:cNvPr>
          <p:cNvSpPr txBox="1"/>
          <p:nvPr/>
        </p:nvSpPr>
        <p:spPr>
          <a:xfrm>
            <a:off x="2215077" y="187676"/>
            <a:ext cx="13055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代金</a:t>
            </a:r>
            <a:endParaRPr lang="en-US" altLang="ja-JP" sz="4400" dirty="0">
              <a:highlight>
                <a:srgbClr val="00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A37D212-165B-4CEB-88B3-0FBF99773B16}"/>
              </a:ext>
            </a:extLst>
          </p:cNvPr>
          <p:cNvSpPr txBox="1"/>
          <p:nvPr/>
        </p:nvSpPr>
        <p:spPr>
          <a:xfrm>
            <a:off x="5492725" y="803746"/>
            <a:ext cx="55499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 1500×(1-0.2)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1500×0.8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1200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EC9133B-C1E7-4B32-B9A1-200F8FC922DC}"/>
              </a:ext>
            </a:extLst>
          </p:cNvPr>
          <p:cNvSpPr txBox="1"/>
          <p:nvPr/>
        </p:nvSpPr>
        <p:spPr>
          <a:xfrm>
            <a:off x="9020830" y="2031883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C67E912-DE27-438C-B1CC-444370A73F2A}"/>
              </a:ext>
            </a:extLst>
          </p:cNvPr>
          <p:cNvSpPr txBox="1"/>
          <p:nvPr/>
        </p:nvSpPr>
        <p:spPr>
          <a:xfrm>
            <a:off x="0" y="2429701"/>
            <a:ext cx="1232407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説明のヒント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定価を１、代金は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1-0.2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、代金、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1-0.2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と定価との積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説明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定価を１とすると、代金は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1-0.2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となる。代金は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1-0.2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と定価との積である。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" name="矢印: 上 4">
            <a:extLst>
              <a:ext uri="{FF2B5EF4-FFF2-40B4-BE49-F238E27FC236}">
                <a16:creationId xmlns:a16="http://schemas.microsoft.com/office/drawing/2014/main" id="{BA17ACDD-A61D-4270-B4E7-8CC6AA2734A9}"/>
              </a:ext>
            </a:extLst>
          </p:cNvPr>
          <p:cNvSpPr/>
          <p:nvPr/>
        </p:nvSpPr>
        <p:spPr>
          <a:xfrm>
            <a:off x="2644566" y="2069124"/>
            <a:ext cx="353118" cy="18307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705166E-EA62-4882-ABA2-C96C35033483}"/>
              </a:ext>
            </a:extLst>
          </p:cNvPr>
          <p:cNvSpPr txBox="1"/>
          <p:nvPr/>
        </p:nvSpPr>
        <p:spPr>
          <a:xfrm>
            <a:off x="2018771" y="2116495"/>
            <a:ext cx="16531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1-0.2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矢印: 左右 45">
            <a:extLst>
              <a:ext uri="{FF2B5EF4-FFF2-40B4-BE49-F238E27FC236}">
                <a16:creationId xmlns:a16="http://schemas.microsoft.com/office/drawing/2014/main" id="{385EAC6D-0304-4410-B053-8806066ECA6B}"/>
              </a:ext>
            </a:extLst>
          </p:cNvPr>
          <p:cNvSpPr/>
          <p:nvPr/>
        </p:nvSpPr>
        <p:spPr>
          <a:xfrm>
            <a:off x="2845339" y="957669"/>
            <a:ext cx="1221254" cy="1682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DCD50B84-D308-457D-B677-B40CB531C5C8}"/>
              </a:ext>
            </a:extLst>
          </p:cNvPr>
          <p:cNvSpPr txBox="1"/>
          <p:nvPr/>
        </p:nvSpPr>
        <p:spPr>
          <a:xfrm>
            <a:off x="3523670" y="2108383"/>
            <a:ext cx="18681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値引き</a:t>
            </a:r>
            <a:endParaRPr lang="en-US" altLang="ja-JP" sz="4400" dirty="0">
              <a:highlight>
                <a:srgbClr val="00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矢印: 上 6">
            <a:extLst>
              <a:ext uri="{FF2B5EF4-FFF2-40B4-BE49-F238E27FC236}">
                <a16:creationId xmlns:a16="http://schemas.microsoft.com/office/drawing/2014/main" id="{BA61C673-8355-4D06-BE8F-4F880903CE96}"/>
              </a:ext>
            </a:extLst>
          </p:cNvPr>
          <p:cNvSpPr/>
          <p:nvPr/>
        </p:nvSpPr>
        <p:spPr>
          <a:xfrm rot="18853546">
            <a:off x="3950706" y="1004014"/>
            <a:ext cx="240271" cy="13312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26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40" grpId="0"/>
      <p:bldP spid="5" grpId="0" animBg="1"/>
      <p:bldP spid="45" grpId="0"/>
      <p:bldP spid="46" grpId="0" animBg="1"/>
      <p:bldP spid="47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42162" y="6617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・定価１５００円のシャツを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・２０％引きで買いました。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・代金は何円ですか？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7360095" y="-23164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7470421" y="681960"/>
            <a:ext cx="3492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A8CD32B-906E-4E3B-A4D2-43D6612BA419}"/>
              </a:ext>
            </a:extLst>
          </p:cNvPr>
          <p:cNvGrpSpPr/>
          <p:nvPr/>
        </p:nvGrpSpPr>
        <p:grpSpPr>
          <a:xfrm>
            <a:off x="401315" y="2917327"/>
            <a:ext cx="4509431" cy="1881104"/>
            <a:chOff x="401315" y="2917327"/>
            <a:chExt cx="4509431" cy="1881104"/>
          </a:xfrm>
        </p:grpSpPr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033A57C-2B8E-4265-8F90-399112B21FE3}"/>
                </a:ext>
              </a:extLst>
            </p:cNvPr>
            <p:cNvCxnSpPr>
              <a:cxnSpLocks/>
            </p:cNvCxnSpPr>
            <p:nvPr/>
          </p:nvCxnSpPr>
          <p:spPr>
            <a:xfrm>
              <a:off x="621117" y="3623076"/>
              <a:ext cx="4059472" cy="179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407F489B-C8FD-4628-BD79-9B0E7B1839F2}"/>
                </a:ext>
              </a:extLst>
            </p:cNvPr>
            <p:cNvCxnSpPr>
              <a:cxnSpLocks/>
            </p:cNvCxnSpPr>
            <p:nvPr/>
          </p:nvCxnSpPr>
          <p:spPr>
            <a:xfrm>
              <a:off x="621117" y="3974258"/>
              <a:ext cx="40594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B2FAA124-DB42-42BC-8B6E-BDFA76800D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243" y="3493869"/>
              <a:ext cx="0" cy="598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8F5FEB00-34B5-43DE-965D-E114450041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3464" y="3538283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6AB1C574-4ED4-4767-8B9B-61BBCD6D12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7872" y="3493869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EC6C1EC-CC51-4995-A1D0-A28A9D7FE4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3464" y="3907992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0B33013A-3736-455C-9CEC-A383F118F4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7872" y="3857971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DBF96629-3335-456A-8ED0-235ABEA27D35}"/>
                </a:ext>
              </a:extLst>
            </p:cNvPr>
            <p:cNvSpPr txBox="1"/>
            <p:nvPr/>
          </p:nvSpPr>
          <p:spPr>
            <a:xfrm>
              <a:off x="401315" y="409054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CE8B946B-BA0B-451B-BB50-72B6960E3568}"/>
                </a:ext>
              </a:extLst>
            </p:cNvPr>
            <p:cNvSpPr txBox="1"/>
            <p:nvPr/>
          </p:nvSpPr>
          <p:spPr>
            <a:xfrm>
              <a:off x="406146" y="2946684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973CC76B-835A-4414-AA87-E482CCE3DB03}"/>
                </a:ext>
              </a:extLst>
            </p:cNvPr>
            <p:cNvSpPr txBox="1"/>
            <p:nvPr/>
          </p:nvSpPr>
          <p:spPr>
            <a:xfrm>
              <a:off x="1370869" y="4087913"/>
              <a:ext cx="12051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0.2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0ED5D8BD-FF5D-48DF-AA84-5A2D0C2C8C93}"/>
                </a:ext>
              </a:extLst>
            </p:cNvPr>
            <p:cNvSpPr txBox="1"/>
            <p:nvPr/>
          </p:nvSpPr>
          <p:spPr>
            <a:xfrm>
              <a:off x="3561333" y="2917327"/>
              <a:ext cx="12212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1500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955E2586-650B-4738-9C1A-CF15F60F2D93}"/>
                </a:ext>
              </a:extLst>
            </p:cNvPr>
            <p:cNvSpPr txBox="1"/>
            <p:nvPr/>
          </p:nvSpPr>
          <p:spPr>
            <a:xfrm>
              <a:off x="4067249" y="4059688"/>
              <a:ext cx="8434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FE2FE521-416D-4C2D-A910-59FF5F69B3F2}"/>
                </a:ext>
              </a:extLst>
            </p:cNvPr>
            <p:cNvSpPr/>
            <p:nvPr/>
          </p:nvSpPr>
          <p:spPr>
            <a:xfrm>
              <a:off x="1710634" y="2976440"/>
              <a:ext cx="525660" cy="476413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589471" y="2946684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1097808" y="2164284"/>
            <a:ext cx="200629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91D3BBE-EEFE-4883-B697-8250F0AC80B8}"/>
              </a:ext>
            </a:extLst>
          </p:cNvPr>
          <p:cNvSpPr txBox="1"/>
          <p:nvPr/>
        </p:nvSpPr>
        <p:spPr>
          <a:xfrm>
            <a:off x="8162826" y="2126863"/>
            <a:ext cx="200629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C43571B4-DC7F-4B89-A242-F33BAD299072}"/>
              </a:ext>
            </a:extLst>
          </p:cNvPr>
          <p:cNvSpPr/>
          <p:nvPr/>
        </p:nvSpPr>
        <p:spPr>
          <a:xfrm>
            <a:off x="9002007" y="2955928"/>
            <a:ext cx="260230" cy="48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矢印: 左右 53">
            <a:extLst>
              <a:ext uri="{FF2B5EF4-FFF2-40B4-BE49-F238E27FC236}">
                <a16:creationId xmlns:a16="http://schemas.microsoft.com/office/drawing/2014/main" id="{FBDBFF8D-6B87-4190-9834-D43BF4AF5633}"/>
              </a:ext>
            </a:extLst>
          </p:cNvPr>
          <p:cNvSpPr/>
          <p:nvPr/>
        </p:nvSpPr>
        <p:spPr>
          <a:xfrm>
            <a:off x="8469188" y="3402225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矢印: 左右 54">
            <a:extLst>
              <a:ext uri="{FF2B5EF4-FFF2-40B4-BE49-F238E27FC236}">
                <a16:creationId xmlns:a16="http://schemas.microsoft.com/office/drawing/2014/main" id="{D511961E-68ED-4F58-BC21-9E4CE05C9654}"/>
              </a:ext>
            </a:extLst>
          </p:cNvPr>
          <p:cNvSpPr/>
          <p:nvPr/>
        </p:nvSpPr>
        <p:spPr>
          <a:xfrm>
            <a:off x="8434527" y="3975681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矢印: 上 63">
            <a:extLst>
              <a:ext uri="{FF2B5EF4-FFF2-40B4-BE49-F238E27FC236}">
                <a16:creationId xmlns:a16="http://schemas.microsoft.com/office/drawing/2014/main" id="{2B131780-F921-429C-8B31-71151940C9C9}"/>
              </a:ext>
            </a:extLst>
          </p:cNvPr>
          <p:cNvSpPr/>
          <p:nvPr/>
        </p:nvSpPr>
        <p:spPr>
          <a:xfrm>
            <a:off x="8987323" y="4158294"/>
            <a:ext cx="353118" cy="551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C995683-4220-47B4-8CA4-91BE3EDAEE19}"/>
              </a:ext>
            </a:extLst>
          </p:cNvPr>
          <p:cNvSpPr txBox="1"/>
          <p:nvPr/>
        </p:nvSpPr>
        <p:spPr>
          <a:xfrm>
            <a:off x="8025546" y="4767574"/>
            <a:ext cx="3492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B35D47A-1415-41CE-BE90-D448A2316DFE}"/>
              </a:ext>
            </a:extLst>
          </p:cNvPr>
          <p:cNvSpPr txBox="1"/>
          <p:nvPr/>
        </p:nvSpPr>
        <p:spPr>
          <a:xfrm>
            <a:off x="919666" y="4642471"/>
            <a:ext cx="3492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EF5E68E-F3DB-4584-80CF-D9C109FC2AAB}"/>
              </a:ext>
            </a:extLst>
          </p:cNvPr>
          <p:cNvSpPr txBox="1"/>
          <p:nvPr/>
        </p:nvSpPr>
        <p:spPr>
          <a:xfrm>
            <a:off x="6556325" y="5762295"/>
            <a:ext cx="42546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代金は表せる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207580EC-983B-4593-9838-6E1ACD83CACD}"/>
              </a:ext>
            </a:extLst>
          </p:cNvPr>
          <p:cNvSpPr txBox="1"/>
          <p:nvPr/>
        </p:nvSpPr>
        <p:spPr>
          <a:xfrm>
            <a:off x="310171" y="5762295"/>
            <a:ext cx="42546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代金は表せない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534748FA-A4B3-4F78-A530-A00B8748E5B7}"/>
              </a:ext>
            </a:extLst>
          </p:cNvPr>
          <p:cNvGrpSpPr/>
          <p:nvPr/>
        </p:nvGrpSpPr>
        <p:grpSpPr>
          <a:xfrm>
            <a:off x="5929922" y="2917328"/>
            <a:ext cx="5613191" cy="1942656"/>
            <a:chOff x="5929922" y="2917328"/>
            <a:chExt cx="5613191" cy="1942656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F48E1742-5CEF-42B5-8DA2-1E5785AFAB87}"/>
                </a:ext>
              </a:extLst>
            </p:cNvPr>
            <p:cNvCxnSpPr>
              <a:cxnSpLocks/>
            </p:cNvCxnSpPr>
            <p:nvPr/>
          </p:nvCxnSpPr>
          <p:spPr>
            <a:xfrm>
              <a:off x="6109653" y="3614107"/>
              <a:ext cx="4059472" cy="179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B453748D-99A2-45FD-A3C7-92BD017AC2CE}"/>
                </a:ext>
              </a:extLst>
            </p:cNvPr>
            <p:cNvCxnSpPr>
              <a:cxnSpLocks/>
            </p:cNvCxnSpPr>
            <p:nvPr/>
          </p:nvCxnSpPr>
          <p:spPr>
            <a:xfrm>
              <a:off x="6149724" y="3974259"/>
              <a:ext cx="40594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C4CE62EA-6616-476F-8E09-6C1462EFEF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2850" y="3493870"/>
              <a:ext cx="0" cy="598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D429FBA1-E57F-4F27-9BA2-E58B8C4C4B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6791" y="3421997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C7AE9327-6235-441F-A24C-1DF9AAC506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36479" y="3493870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3482CC3A-E79E-4CD8-8102-3D155F0516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6791" y="3878140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0692C5E1-E7DC-408C-9937-6A5A066EDB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36479" y="3857972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F456147C-0FD6-4CF6-83B8-E72841A7270C}"/>
                </a:ext>
              </a:extLst>
            </p:cNvPr>
            <p:cNvSpPr txBox="1"/>
            <p:nvPr/>
          </p:nvSpPr>
          <p:spPr>
            <a:xfrm>
              <a:off x="5929922" y="4090546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B88C8DD-8AEA-424D-B73E-031D5391B170}"/>
                </a:ext>
              </a:extLst>
            </p:cNvPr>
            <p:cNvSpPr txBox="1"/>
            <p:nvPr/>
          </p:nvSpPr>
          <p:spPr>
            <a:xfrm>
              <a:off x="5934753" y="294668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02250CCA-0D45-49BF-99C6-1883E50D652D}"/>
                </a:ext>
              </a:extLst>
            </p:cNvPr>
            <p:cNvSpPr txBox="1"/>
            <p:nvPr/>
          </p:nvSpPr>
          <p:spPr>
            <a:xfrm>
              <a:off x="7935322" y="4152098"/>
              <a:ext cx="12051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0.8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A0C85897-ECF8-42EC-8D19-A7EDC46D3AB6}"/>
                </a:ext>
              </a:extLst>
            </p:cNvPr>
            <p:cNvSpPr txBox="1"/>
            <p:nvPr/>
          </p:nvSpPr>
          <p:spPr>
            <a:xfrm>
              <a:off x="9089940" y="2917328"/>
              <a:ext cx="12212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1500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A27D287D-0A3E-41A4-9697-610CF5FA309D}"/>
                </a:ext>
              </a:extLst>
            </p:cNvPr>
            <p:cNvSpPr txBox="1"/>
            <p:nvPr/>
          </p:nvSpPr>
          <p:spPr>
            <a:xfrm>
              <a:off x="9595856" y="4059689"/>
              <a:ext cx="8434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1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C81DEDE8-A1A9-43AD-8389-928024C4E2D2}"/>
                </a:ext>
              </a:extLst>
            </p:cNvPr>
            <p:cNvSpPr/>
            <p:nvPr/>
          </p:nvSpPr>
          <p:spPr>
            <a:xfrm>
              <a:off x="8173961" y="2925966"/>
              <a:ext cx="525660" cy="476413"/>
            </a:xfrm>
            <a:prstGeom prst="rect">
              <a:avLst/>
            </a:prstGeom>
            <a:noFill/>
            <a:ln w="508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D9DD305C-1F37-4FDE-B634-FF9D9636190C}"/>
                </a:ext>
              </a:extLst>
            </p:cNvPr>
            <p:cNvSpPr txBox="1"/>
            <p:nvPr/>
          </p:nvSpPr>
          <p:spPr>
            <a:xfrm>
              <a:off x="10078746" y="2917953"/>
              <a:ext cx="14643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(</a:t>
              </a:r>
              <a:r>
                <a:rPr lang="ja-JP" altLang="en-US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円</a:t>
              </a:r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)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F6116D2-A40E-4C54-8808-AFC6F581069B}"/>
              </a:ext>
            </a:extLst>
          </p:cNvPr>
          <p:cNvSpPr txBox="1"/>
          <p:nvPr/>
        </p:nvSpPr>
        <p:spPr>
          <a:xfrm>
            <a:off x="6312505" y="2246561"/>
            <a:ext cx="1559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代金</a:t>
            </a:r>
          </a:p>
        </p:txBody>
      </p:sp>
      <p:sp>
        <p:nvSpPr>
          <p:cNvPr id="73" name="矢印: 下 72">
            <a:extLst>
              <a:ext uri="{FF2B5EF4-FFF2-40B4-BE49-F238E27FC236}">
                <a16:creationId xmlns:a16="http://schemas.microsoft.com/office/drawing/2014/main" id="{9CD212E4-408C-4DCB-A034-95D6B93697E9}"/>
              </a:ext>
            </a:extLst>
          </p:cNvPr>
          <p:cNvSpPr/>
          <p:nvPr/>
        </p:nvSpPr>
        <p:spPr>
          <a:xfrm rot="18150881">
            <a:off x="7798336" y="2769911"/>
            <a:ext cx="218431" cy="48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22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63" grpId="0"/>
      <p:bldP spid="28" grpId="0" animBg="1"/>
      <p:bldP spid="52" grpId="0" animBg="1"/>
      <p:bldP spid="2" grpId="0" animBg="1"/>
      <p:bldP spid="54" grpId="0" animBg="1"/>
      <p:bldP spid="55" grpId="0" animBg="1"/>
      <p:bldP spid="64" grpId="0" animBg="1"/>
      <p:bldP spid="66" grpId="0"/>
      <p:bldP spid="67" grpId="0"/>
      <p:bldP spid="69" grpId="0"/>
      <p:bldP spid="70" grpId="0"/>
      <p:bldP spid="72" grpId="0"/>
      <p:bldP spid="7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P108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・いつも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ｇ入りのおかしが、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％増量で売られている。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・おかしの量は何ｇ？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765869" y="1693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3977976" y="28680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7513082" y="28680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9993523" y="45943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A22C3EC2-7076-4FEA-AB5D-37946632EA1B}"/>
              </a:ext>
            </a:extLst>
          </p:cNvPr>
          <p:cNvSpPr/>
          <p:nvPr/>
        </p:nvSpPr>
        <p:spPr>
          <a:xfrm>
            <a:off x="904468" y="4144861"/>
            <a:ext cx="787167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左中かっこ 36">
            <a:extLst>
              <a:ext uri="{FF2B5EF4-FFF2-40B4-BE49-F238E27FC236}">
                <a16:creationId xmlns:a16="http://schemas.microsoft.com/office/drawing/2014/main" id="{78DEC9EE-0155-4BEB-8527-470192C57405}"/>
              </a:ext>
            </a:extLst>
          </p:cNvPr>
          <p:cNvSpPr/>
          <p:nvPr/>
        </p:nvSpPr>
        <p:spPr>
          <a:xfrm rot="16200000">
            <a:off x="4534648" y="1385722"/>
            <a:ext cx="586441" cy="7871671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9880115E-99BF-4483-A836-18C2AB143F12}"/>
              </a:ext>
            </a:extLst>
          </p:cNvPr>
          <p:cNvSpPr/>
          <p:nvPr/>
        </p:nvSpPr>
        <p:spPr>
          <a:xfrm>
            <a:off x="8783509" y="4131395"/>
            <a:ext cx="2213163" cy="886590"/>
          </a:xfrm>
          <a:prstGeom prst="rect">
            <a:avLst/>
          </a:prstGeom>
          <a:solidFill>
            <a:srgbClr val="F309FF"/>
          </a:solidFill>
          <a:ln>
            <a:solidFill>
              <a:schemeClr val="accent1">
                <a:shade val="50000"/>
                <a:alpha val="2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8E49A02-6851-4418-9EE5-5A9A086AD74B}"/>
              </a:ext>
            </a:extLst>
          </p:cNvPr>
          <p:cNvSpPr txBox="1"/>
          <p:nvPr/>
        </p:nvSpPr>
        <p:spPr>
          <a:xfrm>
            <a:off x="9366646" y="5591778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左中かっこ 40">
            <a:extLst>
              <a:ext uri="{FF2B5EF4-FFF2-40B4-BE49-F238E27FC236}">
                <a16:creationId xmlns:a16="http://schemas.microsoft.com/office/drawing/2014/main" id="{B21C823E-F29E-4280-A5FF-126622254D21}"/>
              </a:ext>
            </a:extLst>
          </p:cNvPr>
          <p:cNvSpPr/>
          <p:nvPr/>
        </p:nvSpPr>
        <p:spPr>
          <a:xfrm rot="16200000">
            <a:off x="9577065" y="4217708"/>
            <a:ext cx="586440" cy="2213165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554A9A9-A993-44CE-ACAC-48DAAE1AA967}"/>
              </a:ext>
            </a:extLst>
          </p:cNvPr>
          <p:cNvSpPr txBox="1"/>
          <p:nvPr/>
        </p:nvSpPr>
        <p:spPr>
          <a:xfrm>
            <a:off x="4578762" y="5691066"/>
            <a:ext cx="7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FFA0E7A-33F3-4498-B749-06213E3B6F95}"/>
              </a:ext>
            </a:extLst>
          </p:cNvPr>
          <p:cNvSpPr txBox="1"/>
          <p:nvPr/>
        </p:nvSpPr>
        <p:spPr>
          <a:xfrm>
            <a:off x="3117628" y="4181473"/>
            <a:ext cx="401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いつもの量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600A525-D250-4C60-A1FE-566D99F9C54F}"/>
              </a:ext>
            </a:extLst>
          </p:cNvPr>
          <p:cNvSpPr txBox="1"/>
          <p:nvPr/>
        </p:nvSpPr>
        <p:spPr>
          <a:xfrm>
            <a:off x="4255774" y="2907898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802501A8-5568-45B1-9440-1A634586364D}"/>
              </a:ext>
            </a:extLst>
          </p:cNvPr>
          <p:cNvSpPr txBox="1"/>
          <p:nvPr/>
        </p:nvSpPr>
        <p:spPr>
          <a:xfrm>
            <a:off x="8841884" y="4230257"/>
            <a:ext cx="2213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増量分</a:t>
            </a:r>
          </a:p>
        </p:txBody>
      </p:sp>
      <p:sp>
        <p:nvSpPr>
          <p:cNvPr id="50" name="左中かっこ 49">
            <a:extLst>
              <a:ext uri="{FF2B5EF4-FFF2-40B4-BE49-F238E27FC236}">
                <a16:creationId xmlns:a16="http://schemas.microsoft.com/office/drawing/2014/main" id="{B1B683BC-3947-4B6A-9725-A72198DF7072}"/>
              </a:ext>
            </a:extLst>
          </p:cNvPr>
          <p:cNvSpPr/>
          <p:nvPr/>
        </p:nvSpPr>
        <p:spPr>
          <a:xfrm rot="5400000">
            <a:off x="4667945" y="-60073"/>
            <a:ext cx="398024" cy="7949852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左中かっこ 16">
            <a:extLst>
              <a:ext uri="{FF2B5EF4-FFF2-40B4-BE49-F238E27FC236}">
                <a16:creationId xmlns:a16="http://schemas.microsoft.com/office/drawing/2014/main" id="{0389892B-432D-454D-A4CE-16F7C1D1BF6A}"/>
              </a:ext>
            </a:extLst>
          </p:cNvPr>
          <p:cNvSpPr/>
          <p:nvPr/>
        </p:nvSpPr>
        <p:spPr>
          <a:xfrm rot="5400000">
            <a:off x="5531303" y="-1300704"/>
            <a:ext cx="818732" cy="10072401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F84513F-F806-48F9-BC63-824512A065E9}"/>
              </a:ext>
            </a:extLst>
          </p:cNvPr>
          <p:cNvSpPr txBox="1"/>
          <p:nvPr/>
        </p:nvSpPr>
        <p:spPr>
          <a:xfrm>
            <a:off x="5563166" y="2598003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</a:p>
        </p:txBody>
      </p:sp>
    </p:spTree>
    <p:extLst>
      <p:ext uri="{BB962C8B-B14F-4D97-AF65-F5344CB8AC3E}">
        <p14:creationId xmlns:p14="http://schemas.microsoft.com/office/powerpoint/2010/main" val="44282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 animBg="1"/>
      <p:bldP spid="38" grpId="0" animBg="1"/>
      <p:bldP spid="40" grpId="0"/>
      <p:bldP spid="41" grpId="0" animBg="1"/>
      <p:bldP spid="43" grpId="0"/>
      <p:bldP spid="47" grpId="0"/>
      <p:bldP spid="48" grpId="0"/>
      <p:bldP spid="49" grpId="0"/>
      <p:bldP spid="50" grpId="0" animBg="1"/>
      <p:bldP spid="17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2878323" y="337595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P108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だいき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・いつも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ｇ入りのおかしが、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％増量で売られている。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・おかしの量は何ｇ？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765869" y="1693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83920" y="4060237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83920" y="4411419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77046" y="3931030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106309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70675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24861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70675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641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68949" y="338384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4371893" y="449684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3949806" y="3352351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12942" y="3355113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6600946" y="3014156"/>
            <a:ext cx="3047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150×0.2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9386596" y="3014155"/>
            <a:ext cx="1297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3977976" y="28680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7513082" y="28680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9993523" y="45943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84B5D8C-62FD-4F9B-9792-FE2520C556ED}"/>
              </a:ext>
            </a:extLst>
          </p:cNvPr>
          <p:cNvSpPr txBox="1"/>
          <p:nvPr/>
        </p:nvSpPr>
        <p:spPr>
          <a:xfrm>
            <a:off x="2663657" y="4526937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5105B37-A770-44FF-8350-0498532D7FFD}"/>
              </a:ext>
            </a:extLst>
          </p:cNvPr>
          <p:cNvSpPr txBox="1"/>
          <p:nvPr/>
        </p:nvSpPr>
        <p:spPr>
          <a:xfrm>
            <a:off x="6600945" y="3628440"/>
            <a:ext cx="3047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1A17290-55FD-4626-A785-AE1607FBFCC3}"/>
              </a:ext>
            </a:extLst>
          </p:cNvPr>
          <p:cNvSpPr txBox="1"/>
          <p:nvPr/>
        </p:nvSpPr>
        <p:spPr>
          <a:xfrm>
            <a:off x="9162688" y="3628440"/>
            <a:ext cx="20474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64FFD152-1E78-447C-A903-B7CAD7711096}"/>
              </a:ext>
            </a:extLst>
          </p:cNvPr>
          <p:cNvSpPr txBox="1"/>
          <p:nvPr/>
        </p:nvSpPr>
        <p:spPr>
          <a:xfrm>
            <a:off x="8601521" y="4377263"/>
            <a:ext cx="3115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77029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81481E-6 L 0.34765 0.112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83" y="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81481E-6 L 0.10169 0.210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78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48148E-6 L -0.64713 0.4597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57" y="2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0" grpId="0"/>
      <p:bldP spid="31" grpId="0"/>
      <p:bldP spid="35" grpId="0"/>
      <p:bldP spid="36" grpId="0"/>
      <p:bldP spid="53" grpId="0"/>
      <p:bldP spid="57" grpId="0" animBg="1"/>
      <p:bldP spid="58" grpId="0"/>
      <p:bldP spid="59" grpId="0" animBg="1"/>
      <p:bldP spid="60" grpId="0"/>
      <p:bldP spid="61" grpId="0"/>
      <p:bldP spid="62" grpId="0"/>
      <p:bldP spid="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4341737" y="348878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P108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ななみ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・いつも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ｇ入りのおかしが、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％増量で売られている。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・おかしの量は何ｇ？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765869" y="1693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83920" y="4060237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83920" y="4411419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77046" y="3931030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106309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70675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24861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70675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641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68949" y="338384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29209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2609918" y="3285871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49574" y="3455718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6639486" y="2932025"/>
            <a:ext cx="4893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150×(1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11042305" y="2926970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7979017" y="870087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8536957" y="1551641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9993523" y="45943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84B5D8C-62FD-4F9B-9792-FE2520C556ED}"/>
              </a:ext>
            </a:extLst>
          </p:cNvPr>
          <p:cNvSpPr txBox="1"/>
          <p:nvPr/>
        </p:nvSpPr>
        <p:spPr>
          <a:xfrm>
            <a:off x="4160260" y="4605167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矢印: 左右 31">
            <a:extLst>
              <a:ext uri="{FF2B5EF4-FFF2-40B4-BE49-F238E27FC236}">
                <a16:creationId xmlns:a16="http://schemas.microsoft.com/office/drawing/2014/main" id="{9A6B64D7-049B-4008-AD15-2B1D992C45DD}"/>
              </a:ext>
            </a:extLst>
          </p:cNvPr>
          <p:cNvSpPr/>
          <p:nvPr/>
        </p:nvSpPr>
        <p:spPr>
          <a:xfrm>
            <a:off x="3162135" y="3819443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635C9353-DABD-4CB4-B38B-640B86C2655A}"/>
              </a:ext>
            </a:extLst>
          </p:cNvPr>
          <p:cNvSpPr/>
          <p:nvPr/>
        </p:nvSpPr>
        <p:spPr>
          <a:xfrm>
            <a:off x="3779520" y="3383845"/>
            <a:ext cx="236672" cy="511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矢印: 上 33">
            <a:extLst>
              <a:ext uri="{FF2B5EF4-FFF2-40B4-BE49-F238E27FC236}">
                <a16:creationId xmlns:a16="http://schemas.microsoft.com/office/drawing/2014/main" id="{6748783F-4756-48D0-9B11-EA58CC5A0C63}"/>
              </a:ext>
            </a:extLst>
          </p:cNvPr>
          <p:cNvSpPr/>
          <p:nvPr/>
        </p:nvSpPr>
        <p:spPr>
          <a:xfrm>
            <a:off x="3671209" y="4608783"/>
            <a:ext cx="353118" cy="551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矢印: 左右 36">
            <a:extLst>
              <a:ext uri="{FF2B5EF4-FFF2-40B4-BE49-F238E27FC236}">
                <a16:creationId xmlns:a16="http://schemas.microsoft.com/office/drawing/2014/main" id="{5235D733-0EC2-4EDB-8A12-C727B0A85E62}"/>
              </a:ext>
            </a:extLst>
          </p:cNvPr>
          <p:cNvSpPr/>
          <p:nvPr/>
        </p:nvSpPr>
        <p:spPr>
          <a:xfrm>
            <a:off x="3180321" y="4398340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D09DE31-A274-4A6B-B459-314B7D1993AF}"/>
              </a:ext>
            </a:extLst>
          </p:cNvPr>
          <p:cNvSpPr txBox="1"/>
          <p:nvPr/>
        </p:nvSpPr>
        <p:spPr>
          <a:xfrm>
            <a:off x="2737755" y="5159266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FB31330-D6F3-43B6-8FB2-67C5AB6571B0}"/>
              </a:ext>
            </a:extLst>
          </p:cNvPr>
          <p:cNvSpPr txBox="1"/>
          <p:nvPr/>
        </p:nvSpPr>
        <p:spPr>
          <a:xfrm>
            <a:off x="8640925" y="4295132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812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48148E-6 L -0.57565 0.3925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789" y="1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0" grpId="0"/>
      <p:bldP spid="31" grpId="0"/>
      <p:bldP spid="35" grpId="0"/>
      <p:bldP spid="36" grpId="0"/>
      <p:bldP spid="53" grpId="0"/>
      <p:bldP spid="59" grpId="0" animBg="1"/>
      <p:bldP spid="60" grpId="0"/>
      <p:bldP spid="32" grpId="0" animBg="1"/>
      <p:bldP spid="4" grpId="0" animBg="1"/>
      <p:bldP spid="34" grpId="0" animBg="1"/>
      <p:bldP spid="37" grpId="0" animBg="1"/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P108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円で仕入れた商品に、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％の利益を加えて売りたい。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・何円？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765869" y="1693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3977976" y="28680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7513082" y="28680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9993523" y="45943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9D27EE3-2794-4C7F-B3F5-98CA78FD3830}"/>
              </a:ext>
            </a:extLst>
          </p:cNvPr>
          <p:cNvSpPr/>
          <p:nvPr/>
        </p:nvSpPr>
        <p:spPr>
          <a:xfrm>
            <a:off x="904468" y="4144861"/>
            <a:ext cx="787167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左中かっこ 33">
            <a:extLst>
              <a:ext uri="{FF2B5EF4-FFF2-40B4-BE49-F238E27FC236}">
                <a16:creationId xmlns:a16="http://schemas.microsoft.com/office/drawing/2014/main" id="{BE1A7D1A-43CB-43FD-AF5D-695BB8478170}"/>
              </a:ext>
            </a:extLst>
          </p:cNvPr>
          <p:cNvSpPr/>
          <p:nvPr/>
        </p:nvSpPr>
        <p:spPr>
          <a:xfrm rot="16200000">
            <a:off x="4534648" y="1385722"/>
            <a:ext cx="586441" cy="7871671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C6EEBDF-2540-412B-994E-9A7ADCF079D3}"/>
              </a:ext>
            </a:extLst>
          </p:cNvPr>
          <p:cNvSpPr/>
          <p:nvPr/>
        </p:nvSpPr>
        <p:spPr>
          <a:xfrm>
            <a:off x="8783509" y="4131395"/>
            <a:ext cx="2213163" cy="886590"/>
          </a:xfrm>
          <a:prstGeom prst="rect">
            <a:avLst/>
          </a:prstGeom>
          <a:solidFill>
            <a:srgbClr val="F309FF"/>
          </a:solidFill>
          <a:ln>
            <a:solidFill>
              <a:schemeClr val="accent1">
                <a:shade val="50000"/>
                <a:alpha val="2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0905DC7-6E39-497D-B1ED-4226F0CC1D7E}"/>
              </a:ext>
            </a:extLst>
          </p:cNvPr>
          <p:cNvSpPr txBox="1"/>
          <p:nvPr/>
        </p:nvSpPr>
        <p:spPr>
          <a:xfrm>
            <a:off x="9156152" y="5614778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0.25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左中かっこ 38">
            <a:extLst>
              <a:ext uri="{FF2B5EF4-FFF2-40B4-BE49-F238E27FC236}">
                <a16:creationId xmlns:a16="http://schemas.microsoft.com/office/drawing/2014/main" id="{564F579C-C3A8-4B95-BEDE-1D33B171FFA9}"/>
              </a:ext>
            </a:extLst>
          </p:cNvPr>
          <p:cNvSpPr/>
          <p:nvPr/>
        </p:nvSpPr>
        <p:spPr>
          <a:xfrm rot="16200000">
            <a:off x="9577065" y="4217708"/>
            <a:ext cx="586440" cy="2213165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4E8A1EF-FA0E-4C36-81C3-8BDCE4279CCF}"/>
              </a:ext>
            </a:extLst>
          </p:cNvPr>
          <p:cNvSpPr txBox="1"/>
          <p:nvPr/>
        </p:nvSpPr>
        <p:spPr>
          <a:xfrm>
            <a:off x="4578762" y="5691066"/>
            <a:ext cx="7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00770242-2C4B-4C71-A152-C62FDC65ADCE}"/>
              </a:ext>
            </a:extLst>
          </p:cNvPr>
          <p:cNvSpPr txBox="1"/>
          <p:nvPr/>
        </p:nvSpPr>
        <p:spPr>
          <a:xfrm>
            <a:off x="3117628" y="4181473"/>
            <a:ext cx="401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仕入れ値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D1F9F93-1BE8-4321-946D-236A4BA00CD6}"/>
              </a:ext>
            </a:extLst>
          </p:cNvPr>
          <p:cNvSpPr txBox="1"/>
          <p:nvPr/>
        </p:nvSpPr>
        <p:spPr>
          <a:xfrm>
            <a:off x="4259035" y="2953267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CE3DD61-7F3F-4C18-96C3-621AB7B44179}"/>
              </a:ext>
            </a:extLst>
          </p:cNvPr>
          <p:cNvSpPr txBox="1"/>
          <p:nvPr/>
        </p:nvSpPr>
        <p:spPr>
          <a:xfrm>
            <a:off x="8841884" y="4230257"/>
            <a:ext cx="2213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利益分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4" name="左中かっこ 43">
            <a:extLst>
              <a:ext uri="{FF2B5EF4-FFF2-40B4-BE49-F238E27FC236}">
                <a16:creationId xmlns:a16="http://schemas.microsoft.com/office/drawing/2014/main" id="{04E7F33E-7DEF-4064-A832-E1626AC40192}"/>
              </a:ext>
            </a:extLst>
          </p:cNvPr>
          <p:cNvSpPr/>
          <p:nvPr/>
        </p:nvSpPr>
        <p:spPr>
          <a:xfrm rot="5400000">
            <a:off x="4699074" y="36803"/>
            <a:ext cx="270019" cy="7884106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左中かっこ 16">
            <a:extLst>
              <a:ext uri="{FF2B5EF4-FFF2-40B4-BE49-F238E27FC236}">
                <a16:creationId xmlns:a16="http://schemas.microsoft.com/office/drawing/2014/main" id="{522140DC-9086-4A6E-93E4-48C248C1390D}"/>
              </a:ext>
            </a:extLst>
          </p:cNvPr>
          <p:cNvSpPr/>
          <p:nvPr/>
        </p:nvSpPr>
        <p:spPr>
          <a:xfrm rot="5400000">
            <a:off x="5491155" y="-1362252"/>
            <a:ext cx="886589" cy="10084839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70B0A98-CC52-457B-BA7E-7349D0D806A6}"/>
              </a:ext>
            </a:extLst>
          </p:cNvPr>
          <p:cNvSpPr txBox="1"/>
          <p:nvPr/>
        </p:nvSpPr>
        <p:spPr>
          <a:xfrm>
            <a:off x="5565914" y="2480999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</a:p>
        </p:txBody>
      </p:sp>
    </p:spTree>
    <p:extLst>
      <p:ext uri="{BB962C8B-B14F-4D97-AF65-F5344CB8AC3E}">
        <p14:creationId xmlns:p14="http://schemas.microsoft.com/office/powerpoint/2010/main" val="16088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7" grpId="0" animBg="1"/>
      <p:bldP spid="38" grpId="0"/>
      <p:bldP spid="39" grpId="0" animBg="1"/>
      <p:bldP spid="40" grpId="0"/>
      <p:bldP spid="41" grpId="0"/>
      <p:bldP spid="42" grpId="0"/>
      <p:bldP spid="43" grpId="0"/>
      <p:bldP spid="44" grpId="0" animBg="1"/>
      <p:bldP spid="17" grpId="0" animBg="1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2878323" y="337595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P108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だいき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円で仕入れた商品に、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％の利益を加えて売りたい。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・何円？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765869" y="1693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83920" y="4060237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83920" y="4411419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77046" y="3931030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106309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70675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24861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70675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641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68949" y="338384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4371893" y="449684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3949806" y="3352351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12942" y="3355113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6639486" y="2932025"/>
            <a:ext cx="3509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400×0.25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9761881" y="2932025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3977976" y="28680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7513082" y="28680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9993523" y="45943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84B5D8C-62FD-4F9B-9792-FE2520C556ED}"/>
              </a:ext>
            </a:extLst>
          </p:cNvPr>
          <p:cNvSpPr txBox="1"/>
          <p:nvPr/>
        </p:nvSpPr>
        <p:spPr>
          <a:xfrm>
            <a:off x="2483993" y="4544507"/>
            <a:ext cx="1314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5105B37-A770-44FF-8350-0498532D7FFD}"/>
              </a:ext>
            </a:extLst>
          </p:cNvPr>
          <p:cNvSpPr txBox="1"/>
          <p:nvPr/>
        </p:nvSpPr>
        <p:spPr>
          <a:xfrm>
            <a:off x="6639485" y="3546309"/>
            <a:ext cx="30090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1A17290-55FD-4626-A785-AE1607FBFCC3}"/>
              </a:ext>
            </a:extLst>
          </p:cNvPr>
          <p:cNvSpPr txBox="1"/>
          <p:nvPr/>
        </p:nvSpPr>
        <p:spPr>
          <a:xfrm>
            <a:off x="9391557" y="3503270"/>
            <a:ext cx="20215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64FFD152-1E78-447C-A903-B7CAD7711096}"/>
              </a:ext>
            </a:extLst>
          </p:cNvPr>
          <p:cNvSpPr txBox="1"/>
          <p:nvPr/>
        </p:nvSpPr>
        <p:spPr>
          <a:xfrm>
            <a:off x="8640925" y="4295132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58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81481E-6 L 0.34765 0.112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83" y="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81481E-6 L 0.10169 0.2101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78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48148E-6 L -0.64713 0.45972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57" y="2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0" grpId="0"/>
      <p:bldP spid="31" grpId="0"/>
      <p:bldP spid="35" grpId="0"/>
      <p:bldP spid="36" grpId="0"/>
      <p:bldP spid="53" grpId="0"/>
      <p:bldP spid="57" grpId="0" animBg="1"/>
      <p:bldP spid="58" grpId="0"/>
      <p:bldP spid="59" grpId="0" animBg="1"/>
      <p:bldP spid="60" grpId="0"/>
      <p:bldP spid="61" grpId="0"/>
      <p:bldP spid="62" grpId="0"/>
      <p:bldP spid="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4341737" y="348878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765869" y="1693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83920" y="4060237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83920" y="4411419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77046" y="3931030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106309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70675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24861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70675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641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68949" y="338384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29209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2609918" y="3285871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49574" y="3455718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6639486" y="2932025"/>
            <a:ext cx="4893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400×(1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0.25)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11042305" y="2926970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500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7979017" y="870087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8536957" y="1551641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9993523" y="45943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84B5D8C-62FD-4F9B-9792-FE2520C556ED}"/>
              </a:ext>
            </a:extLst>
          </p:cNvPr>
          <p:cNvSpPr txBox="1"/>
          <p:nvPr/>
        </p:nvSpPr>
        <p:spPr>
          <a:xfrm>
            <a:off x="3977975" y="4571589"/>
            <a:ext cx="1580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矢印: 左右 31">
            <a:extLst>
              <a:ext uri="{FF2B5EF4-FFF2-40B4-BE49-F238E27FC236}">
                <a16:creationId xmlns:a16="http://schemas.microsoft.com/office/drawing/2014/main" id="{9A6B64D7-049B-4008-AD15-2B1D992C45DD}"/>
              </a:ext>
            </a:extLst>
          </p:cNvPr>
          <p:cNvSpPr/>
          <p:nvPr/>
        </p:nvSpPr>
        <p:spPr>
          <a:xfrm>
            <a:off x="3162135" y="3819443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635C9353-DABD-4CB4-B38B-640B86C2655A}"/>
              </a:ext>
            </a:extLst>
          </p:cNvPr>
          <p:cNvSpPr/>
          <p:nvPr/>
        </p:nvSpPr>
        <p:spPr>
          <a:xfrm>
            <a:off x="3779520" y="3383845"/>
            <a:ext cx="236672" cy="511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矢印: 上 33">
            <a:extLst>
              <a:ext uri="{FF2B5EF4-FFF2-40B4-BE49-F238E27FC236}">
                <a16:creationId xmlns:a16="http://schemas.microsoft.com/office/drawing/2014/main" id="{6748783F-4756-48D0-9B11-EA58CC5A0C63}"/>
              </a:ext>
            </a:extLst>
          </p:cNvPr>
          <p:cNvSpPr/>
          <p:nvPr/>
        </p:nvSpPr>
        <p:spPr>
          <a:xfrm>
            <a:off x="3671209" y="4608783"/>
            <a:ext cx="353118" cy="551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矢印: 左右 36">
            <a:extLst>
              <a:ext uri="{FF2B5EF4-FFF2-40B4-BE49-F238E27FC236}">
                <a16:creationId xmlns:a16="http://schemas.microsoft.com/office/drawing/2014/main" id="{5235D733-0EC2-4EDB-8A12-C727B0A85E62}"/>
              </a:ext>
            </a:extLst>
          </p:cNvPr>
          <p:cNvSpPr/>
          <p:nvPr/>
        </p:nvSpPr>
        <p:spPr>
          <a:xfrm>
            <a:off x="3180321" y="4398340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D09DE31-A274-4A6B-B459-314B7D1993AF}"/>
              </a:ext>
            </a:extLst>
          </p:cNvPr>
          <p:cNvSpPr txBox="1"/>
          <p:nvPr/>
        </p:nvSpPr>
        <p:spPr>
          <a:xfrm>
            <a:off x="2737755" y="5159266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FB31330-D6F3-43B6-8FB2-67C5AB6571B0}"/>
              </a:ext>
            </a:extLst>
          </p:cNvPr>
          <p:cNvSpPr txBox="1"/>
          <p:nvPr/>
        </p:nvSpPr>
        <p:spPr>
          <a:xfrm>
            <a:off x="8640925" y="4295132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500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BDC98AD-FD41-456D-92AD-0FCB46149DAE}"/>
              </a:ext>
            </a:extLst>
          </p:cNvPr>
          <p:cNvSpPr txBox="1"/>
          <p:nvPr/>
        </p:nvSpPr>
        <p:spPr>
          <a:xfrm>
            <a:off x="0" y="5950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P108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ななみ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円で仕入れた商品に、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％の利益を加えて売りたい。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・何円？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620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48148E-6 L -0.57565 0.39259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789" y="1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0" grpId="0"/>
      <p:bldP spid="31" grpId="0"/>
      <p:bldP spid="35" grpId="0"/>
      <p:bldP spid="36" grpId="0"/>
      <p:bldP spid="53" grpId="0"/>
      <p:bldP spid="59" grpId="0" animBg="1"/>
      <p:bldP spid="60" grpId="0"/>
      <p:bldP spid="32" grpId="0" animBg="1"/>
      <p:bldP spid="4" grpId="0" animBg="1"/>
      <p:bldP spid="34" grpId="0" animBg="1"/>
      <p:bldP spid="37" grpId="0" animBg="1"/>
      <p:bldP spid="38" grpId="0"/>
      <p:bldP spid="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問題①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ｍをもとにした４ｍの割合は？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3" y="208827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4016647" y="987800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680722" y="940868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2680722" y="2204014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(m)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6009113" y="954977"/>
            <a:ext cx="2394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4÷20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7986068" y="964100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問題②４ｍをもとにした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ｍの割合は？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4016647" y="4161487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2680722" y="41145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4126534" y="5377700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(m)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2110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20÷4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7986068" y="4137787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20" y="4846466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964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B7BCF9-6C1B-43EA-AF2E-A2FD8CD546D5}"/>
              </a:ext>
            </a:extLst>
          </p:cNvPr>
          <p:cNvSpPr txBox="1"/>
          <p:nvPr/>
        </p:nvSpPr>
        <p:spPr>
          <a:xfrm>
            <a:off x="244288" y="174039"/>
            <a:ext cx="116182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めあて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比べられる量はどのようにしたら求められるか？ 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まとめ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比べられる量はもとにする量と割合の積を求めればよい。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93120A-F6B9-4653-895F-1E8AC95E7BF5}"/>
              </a:ext>
            </a:extLst>
          </p:cNvPr>
          <p:cNvSpPr txBox="1"/>
          <p:nvPr/>
        </p:nvSpPr>
        <p:spPr>
          <a:xfrm>
            <a:off x="117398" y="4574215"/>
            <a:ext cx="19331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kumimoji="1"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61D42B-821A-43B1-9A34-B4AF2791E52E}"/>
              </a:ext>
            </a:extLst>
          </p:cNvPr>
          <p:cNvSpPr txBox="1"/>
          <p:nvPr/>
        </p:nvSpPr>
        <p:spPr>
          <a:xfrm>
            <a:off x="2050521" y="4574215"/>
            <a:ext cx="7673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3483BF4-2477-4ABB-9363-5142B4EBEF50}"/>
              </a:ext>
            </a:extLst>
          </p:cNvPr>
          <p:cNvSpPr txBox="1"/>
          <p:nvPr/>
        </p:nvSpPr>
        <p:spPr>
          <a:xfrm>
            <a:off x="117398" y="5427655"/>
            <a:ext cx="44647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24C234-49E4-42D2-B904-21318144ED6A}"/>
              </a:ext>
            </a:extLst>
          </p:cNvPr>
          <p:cNvSpPr txBox="1"/>
          <p:nvPr/>
        </p:nvSpPr>
        <p:spPr>
          <a:xfrm>
            <a:off x="4189023" y="5386511"/>
            <a:ext cx="76735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958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B7BCF9-6C1B-43EA-AF2E-A2FD8CD546D5}"/>
              </a:ext>
            </a:extLst>
          </p:cNvPr>
          <p:cNvSpPr txBox="1"/>
          <p:nvPr/>
        </p:nvSpPr>
        <p:spPr>
          <a:xfrm>
            <a:off x="247126" y="-56686"/>
            <a:ext cx="11618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めあて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比べられる量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はどのようにしたら求められるか？</a:t>
            </a:r>
            <a:endParaRPr kumimoji="1"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13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264586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P107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・へいの面積は２４㎡。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・全体の２５％ぬりました。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・何㎡ぬりましたか？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2107473" y="4355457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825588" y="3174263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3933812" y="4318761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2465791" y="3174263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744021" y="5657373"/>
            <a:ext cx="413277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4876800" y="5689138"/>
            <a:ext cx="7068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4777309" y="5619897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910088" y="561098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621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37526 0.1009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63" y="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08828 0.32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4" y="1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10755 0.2101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78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3" grpId="0" animBg="1"/>
      <p:bldP spid="27" grpId="0" animBg="1"/>
      <p:bldP spid="28" grpId="0" animBg="1"/>
      <p:bldP spid="29" grpId="0"/>
      <p:bldP spid="57" grpId="0"/>
      <p:bldP spid="58" grpId="0"/>
      <p:bldP spid="59" grpId="0"/>
      <p:bldP spid="60" grpId="0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CBBA709-F03B-4ADD-BB84-202ACFF64D1C}"/>
              </a:ext>
            </a:extLst>
          </p:cNvPr>
          <p:cNvSpPr txBox="1"/>
          <p:nvPr/>
        </p:nvSpPr>
        <p:spPr>
          <a:xfrm>
            <a:off x="135367" y="176994"/>
            <a:ext cx="7982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１００円の１０％は何円？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矢印: 下 2">
            <a:extLst>
              <a:ext uri="{FF2B5EF4-FFF2-40B4-BE49-F238E27FC236}">
                <a16:creationId xmlns:a16="http://schemas.microsoft.com/office/drawing/2014/main" id="{F0671990-F23F-435E-84F8-E04CD18E37EB}"/>
              </a:ext>
            </a:extLst>
          </p:cNvPr>
          <p:cNvSpPr/>
          <p:nvPr/>
        </p:nvSpPr>
        <p:spPr>
          <a:xfrm>
            <a:off x="944880" y="944880"/>
            <a:ext cx="711200" cy="660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DB5C742-B234-436C-8CC6-8661B3A2A695}"/>
              </a:ext>
            </a:extLst>
          </p:cNvPr>
          <p:cNvSpPr txBox="1"/>
          <p:nvPr/>
        </p:nvSpPr>
        <p:spPr>
          <a:xfrm>
            <a:off x="0" y="1605280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492EF0AF-2123-45CB-911E-C48CBA4D2304}"/>
              </a:ext>
            </a:extLst>
          </p:cNvPr>
          <p:cNvSpPr/>
          <p:nvPr/>
        </p:nvSpPr>
        <p:spPr>
          <a:xfrm rot="19868784">
            <a:off x="3808939" y="944878"/>
            <a:ext cx="711200" cy="660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5F1F7C3-D445-4BFC-9A1F-F9BEE84F9122}"/>
              </a:ext>
            </a:extLst>
          </p:cNvPr>
          <p:cNvSpPr txBox="1"/>
          <p:nvPr/>
        </p:nvSpPr>
        <p:spPr>
          <a:xfrm>
            <a:off x="4155291" y="1659570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矢印: 下 6">
            <a:extLst>
              <a:ext uri="{FF2B5EF4-FFF2-40B4-BE49-F238E27FC236}">
                <a16:creationId xmlns:a16="http://schemas.microsoft.com/office/drawing/2014/main" id="{8F711C22-3590-4D07-BB2B-ACC2690BBCD0}"/>
              </a:ext>
            </a:extLst>
          </p:cNvPr>
          <p:cNvSpPr/>
          <p:nvPr/>
        </p:nvSpPr>
        <p:spPr>
          <a:xfrm>
            <a:off x="6075838" y="943323"/>
            <a:ext cx="711200" cy="660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ACBBD1-968E-4DBC-B7C2-47BE950DC7E1}"/>
              </a:ext>
            </a:extLst>
          </p:cNvPr>
          <p:cNvSpPr txBox="1"/>
          <p:nvPr/>
        </p:nvSpPr>
        <p:spPr>
          <a:xfrm>
            <a:off x="5946176" y="1600611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D87449-02D3-4B3B-B1EA-1B9370E23AB5}"/>
              </a:ext>
            </a:extLst>
          </p:cNvPr>
          <p:cNvSpPr txBox="1"/>
          <p:nvPr/>
        </p:nvSpPr>
        <p:spPr>
          <a:xfrm>
            <a:off x="286871" y="2502218"/>
            <a:ext cx="2690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１００円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0302739-8214-45D3-9EE4-C539E6E0BF2B}"/>
              </a:ext>
            </a:extLst>
          </p:cNvPr>
          <p:cNvSpPr txBox="1"/>
          <p:nvPr/>
        </p:nvSpPr>
        <p:spPr>
          <a:xfrm>
            <a:off x="286870" y="3460712"/>
            <a:ext cx="7982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１００円の２０％は何円？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18E3305-8C40-49DA-BDE7-DE0FBCE8A070}"/>
              </a:ext>
            </a:extLst>
          </p:cNvPr>
          <p:cNvSpPr txBox="1"/>
          <p:nvPr/>
        </p:nvSpPr>
        <p:spPr>
          <a:xfrm>
            <a:off x="3590887" y="2502218"/>
            <a:ext cx="1721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F38B2EC-00F8-4B2E-B3B6-16BBA7E696A5}"/>
              </a:ext>
            </a:extLst>
          </p:cNvPr>
          <p:cNvSpPr txBox="1"/>
          <p:nvPr/>
        </p:nvSpPr>
        <p:spPr>
          <a:xfrm>
            <a:off x="2944927" y="2548279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D9DB89-4049-4B84-BBBA-CBDF98DAC6C5}"/>
              </a:ext>
            </a:extLst>
          </p:cNvPr>
          <p:cNvSpPr txBox="1"/>
          <p:nvPr/>
        </p:nvSpPr>
        <p:spPr>
          <a:xfrm>
            <a:off x="5055819" y="2529363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95747E5-CFC7-48DC-8309-016852E12937}"/>
              </a:ext>
            </a:extLst>
          </p:cNvPr>
          <p:cNvSpPr txBox="1"/>
          <p:nvPr/>
        </p:nvSpPr>
        <p:spPr>
          <a:xfrm>
            <a:off x="5713685" y="2529362"/>
            <a:ext cx="2404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１０円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2B29D9D-38F7-4894-906E-E356985BBA2D}"/>
              </a:ext>
            </a:extLst>
          </p:cNvPr>
          <p:cNvGrpSpPr/>
          <p:nvPr/>
        </p:nvGrpSpPr>
        <p:grpSpPr>
          <a:xfrm>
            <a:off x="8804910" y="153794"/>
            <a:ext cx="2939479" cy="589084"/>
            <a:chOff x="8804910" y="153794"/>
            <a:chExt cx="2939479" cy="589084"/>
          </a:xfrm>
        </p:grpSpPr>
        <p:pic>
          <p:nvPicPr>
            <p:cNvPr id="16" name="図 15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7A992455-D045-49F9-B332-DDB36C8BFA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4910" y="179659"/>
              <a:ext cx="563219" cy="563219"/>
            </a:xfrm>
            <a:prstGeom prst="rect">
              <a:avLst/>
            </a:prstGeom>
          </p:spPr>
        </p:pic>
        <p:pic>
          <p:nvPicPr>
            <p:cNvPr id="17" name="図 16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7F6120F2-C25E-4A26-9AF0-5158ADC6DB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8975" y="179659"/>
              <a:ext cx="563219" cy="563219"/>
            </a:xfrm>
            <a:prstGeom prst="rect">
              <a:avLst/>
            </a:prstGeom>
          </p:spPr>
        </p:pic>
        <p:pic>
          <p:nvPicPr>
            <p:cNvPr id="18" name="図 17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43423D99-785E-4FBB-828D-611B76029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3040" y="170902"/>
              <a:ext cx="563219" cy="563219"/>
            </a:xfrm>
            <a:prstGeom prst="rect">
              <a:avLst/>
            </a:prstGeom>
          </p:spPr>
        </p:pic>
        <p:pic>
          <p:nvPicPr>
            <p:cNvPr id="20" name="図 19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1AAEE620-E109-47AC-B30E-0DA1ED46D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7105" y="153794"/>
              <a:ext cx="563219" cy="563219"/>
            </a:xfrm>
            <a:prstGeom prst="rect">
              <a:avLst/>
            </a:prstGeom>
          </p:spPr>
        </p:pic>
        <p:pic>
          <p:nvPicPr>
            <p:cNvPr id="21" name="図 20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C251BABF-AC4C-463B-8556-23FCE2B20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1170" y="179659"/>
              <a:ext cx="563219" cy="563219"/>
            </a:xfrm>
            <a:prstGeom prst="rect">
              <a:avLst/>
            </a:prstGeom>
          </p:spPr>
        </p:pic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71587A3-D261-4827-952C-C6EA34F4D04C}"/>
              </a:ext>
            </a:extLst>
          </p:cNvPr>
          <p:cNvGrpSpPr/>
          <p:nvPr/>
        </p:nvGrpSpPr>
        <p:grpSpPr>
          <a:xfrm>
            <a:off x="8804910" y="755189"/>
            <a:ext cx="2939479" cy="589084"/>
            <a:chOff x="8804910" y="153794"/>
            <a:chExt cx="2939479" cy="589084"/>
          </a:xfrm>
        </p:grpSpPr>
        <p:pic>
          <p:nvPicPr>
            <p:cNvPr id="24" name="図 23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23E0C9FE-08CE-47A2-BFA7-2035DC3816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4910" y="179659"/>
              <a:ext cx="563219" cy="563219"/>
            </a:xfrm>
            <a:prstGeom prst="rect">
              <a:avLst/>
            </a:prstGeom>
          </p:spPr>
        </p:pic>
        <p:pic>
          <p:nvPicPr>
            <p:cNvPr id="25" name="図 24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5CF77326-4FD1-4962-882D-9D36AC10E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8975" y="179659"/>
              <a:ext cx="563219" cy="563219"/>
            </a:xfrm>
            <a:prstGeom prst="rect">
              <a:avLst/>
            </a:prstGeom>
          </p:spPr>
        </p:pic>
        <p:pic>
          <p:nvPicPr>
            <p:cNvPr id="26" name="図 25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3CFE2052-1C53-4724-892E-29989AA17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3040" y="170902"/>
              <a:ext cx="563219" cy="563219"/>
            </a:xfrm>
            <a:prstGeom prst="rect">
              <a:avLst/>
            </a:prstGeom>
          </p:spPr>
        </p:pic>
        <p:pic>
          <p:nvPicPr>
            <p:cNvPr id="27" name="図 26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2ADD4F93-3E5C-4C1D-8AC9-4DC8F3D54D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7105" y="153794"/>
              <a:ext cx="563219" cy="563219"/>
            </a:xfrm>
            <a:prstGeom prst="rect">
              <a:avLst/>
            </a:prstGeom>
          </p:spPr>
        </p:pic>
        <p:pic>
          <p:nvPicPr>
            <p:cNvPr id="28" name="図 27" descr="記号, カップ, スポーツゲーム が含まれている画像&#10;&#10;自動的に生成された説明">
              <a:extLst>
                <a:ext uri="{FF2B5EF4-FFF2-40B4-BE49-F238E27FC236}">
                  <a16:creationId xmlns:a16="http://schemas.microsoft.com/office/drawing/2014/main" id="{9B62FBB4-750C-4723-85CE-C06BF487A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81170" y="179659"/>
              <a:ext cx="563219" cy="563219"/>
            </a:xfrm>
            <a:prstGeom prst="rect">
              <a:avLst/>
            </a:prstGeom>
          </p:spPr>
        </p:pic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2720732-C100-4551-AF12-8B2C90480D62}"/>
              </a:ext>
            </a:extLst>
          </p:cNvPr>
          <p:cNvSpPr txBox="1"/>
          <p:nvPr/>
        </p:nvSpPr>
        <p:spPr>
          <a:xfrm>
            <a:off x="206487" y="4291709"/>
            <a:ext cx="2690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１００円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27273DD-715C-4939-8E73-6FE75B002061}"/>
              </a:ext>
            </a:extLst>
          </p:cNvPr>
          <p:cNvSpPr txBox="1"/>
          <p:nvPr/>
        </p:nvSpPr>
        <p:spPr>
          <a:xfrm>
            <a:off x="3510503" y="4291709"/>
            <a:ext cx="17212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35928C4-8009-438E-BF84-A62CB41AD22B}"/>
              </a:ext>
            </a:extLst>
          </p:cNvPr>
          <p:cNvSpPr txBox="1"/>
          <p:nvPr/>
        </p:nvSpPr>
        <p:spPr>
          <a:xfrm>
            <a:off x="2896497" y="4346000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04095FC-ACE1-45BA-9DEF-E9BF4F587DF5}"/>
              </a:ext>
            </a:extLst>
          </p:cNvPr>
          <p:cNvSpPr txBox="1"/>
          <p:nvPr/>
        </p:nvSpPr>
        <p:spPr>
          <a:xfrm>
            <a:off x="4975435" y="4318854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045C902-6960-4FA6-A84B-585885235617}"/>
              </a:ext>
            </a:extLst>
          </p:cNvPr>
          <p:cNvSpPr txBox="1"/>
          <p:nvPr/>
        </p:nvSpPr>
        <p:spPr>
          <a:xfrm>
            <a:off x="5633301" y="4318853"/>
            <a:ext cx="2404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２０円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F9BCE78-D519-43E4-BEB5-9F570F5E6139}"/>
              </a:ext>
            </a:extLst>
          </p:cNvPr>
          <p:cNvSpPr txBox="1"/>
          <p:nvPr/>
        </p:nvSpPr>
        <p:spPr>
          <a:xfrm>
            <a:off x="3422059" y="1644075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7600927-36E8-4E02-AF69-353B28758B34}"/>
              </a:ext>
            </a:extLst>
          </p:cNvPr>
          <p:cNvSpPr txBox="1"/>
          <p:nvPr/>
        </p:nvSpPr>
        <p:spPr>
          <a:xfrm>
            <a:off x="5274606" y="1666552"/>
            <a:ext cx="890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700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292144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P107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・へいの面積は２４㎡。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・全体の２５％ぬりました。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・何㎡ぬりましたか？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6839358" y="1082721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839358" y="242407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7920671" y="1738991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2107473" y="4355457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825588" y="3174263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3933812" y="4318761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2465791" y="3174263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744021" y="5657373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4290810" y="5689333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4777309" y="5619897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E1B50D5-BD06-4CB8-86C3-1A600D8B5D87}"/>
              </a:ext>
            </a:extLst>
          </p:cNvPr>
          <p:cNvSpPr txBox="1"/>
          <p:nvPr/>
        </p:nvSpPr>
        <p:spPr>
          <a:xfrm>
            <a:off x="5977080" y="3396984"/>
            <a:ext cx="3411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24×0.25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5DDE0BD-1B0C-437E-B74F-06A424703C6F}"/>
              </a:ext>
            </a:extLst>
          </p:cNvPr>
          <p:cNvSpPr txBox="1"/>
          <p:nvPr/>
        </p:nvSpPr>
        <p:spPr>
          <a:xfrm>
            <a:off x="9038127" y="3382710"/>
            <a:ext cx="7002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CDD5FD4-3FC8-4279-AFA0-272939AE6BB7}"/>
              </a:ext>
            </a:extLst>
          </p:cNvPr>
          <p:cNvSpPr txBox="1"/>
          <p:nvPr/>
        </p:nvSpPr>
        <p:spPr>
          <a:xfrm>
            <a:off x="8206343" y="3964153"/>
            <a:ext cx="3411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8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8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</a:t>
            </a:r>
            <a:r>
              <a:rPr lang="ja-JP" altLang="en-US" sz="48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lang="en-US" altLang="ja-JP" sz="48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11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71120" y="141027"/>
            <a:ext cx="12192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P107 1</a:t>
            </a: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・定員が８０人。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・こみぐあいが１１０％。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・何人乗っていますか？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二等辺三角形 2">
            <a:extLst>
              <a:ext uri="{FF2B5EF4-FFF2-40B4-BE49-F238E27FC236}">
                <a16:creationId xmlns:a16="http://schemas.microsoft.com/office/drawing/2014/main" id="{72D02016-6C4D-4DBC-92DB-A49FC019F220}"/>
              </a:ext>
            </a:extLst>
          </p:cNvPr>
          <p:cNvSpPr/>
          <p:nvPr/>
        </p:nvSpPr>
        <p:spPr>
          <a:xfrm rot="5400000">
            <a:off x="1633789" y="220127"/>
            <a:ext cx="923945" cy="594885"/>
          </a:xfrm>
          <a:prstGeom prst="triangle">
            <a:avLst>
              <a:gd name="adj" fmla="val 5219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83920" y="4060237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83920" y="4411419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77046" y="3931030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106309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70675" y="393103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24861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70675" y="429513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64118" y="452770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68949" y="338384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2913656" y="4486484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4197956" y="4514785"/>
            <a:ext cx="1280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975F5EC-B2AB-4BEB-9D6D-6D3B320D33A7}"/>
              </a:ext>
            </a:extLst>
          </p:cNvPr>
          <p:cNvSpPr txBox="1"/>
          <p:nvPr/>
        </p:nvSpPr>
        <p:spPr>
          <a:xfrm>
            <a:off x="2756309" y="3328877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4262006" y="3467277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12942" y="3355113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711652" y="5161053"/>
            <a:ext cx="40578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80×1.1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3243904" y="5161053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88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13E34A0-6EAC-4C5B-97EB-E42E1C738CE0}"/>
              </a:ext>
            </a:extLst>
          </p:cNvPr>
          <p:cNvSpPr txBox="1"/>
          <p:nvPr/>
        </p:nvSpPr>
        <p:spPr>
          <a:xfrm>
            <a:off x="3005023" y="5795169"/>
            <a:ext cx="24738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 88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AF85CE3-D491-4F32-8810-1ED547AB3228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09EA39C4-5FB2-4C63-9C5F-4E281C322EE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824F870-3AA4-4D34-9D17-C52C186F9446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586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37526 0.1009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63" y="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08828 0.32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4" y="1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10755 0.2101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78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 animBg="1"/>
      <p:bldP spid="35" grpId="0"/>
      <p:bldP spid="36" grpId="0"/>
      <p:bldP spid="53" grpId="0"/>
      <p:bldP spid="54" grpId="0"/>
      <p:bldP spid="56" grpId="0" animBg="1"/>
      <p:bldP spid="57" grpId="0" animBg="1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問題①３０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Kg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の４０％は？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2" y="217213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4016647" y="987800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570481" y="2178938"/>
            <a:ext cx="953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2680722" y="1075496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(Kg)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5853729" y="925232"/>
            <a:ext cx="2989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30×0.4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8403436" y="921939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Kg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問題②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㎡の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％は？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3888924" y="5334080"/>
            <a:ext cx="1059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2680722" y="41145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4105973" y="4218669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9520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60×1.5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8594072" y="4142152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90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19" y="4846466"/>
            <a:ext cx="2952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39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81280" y="21441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P108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・定価１５００円のシャツを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・２０％引きで買いました。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・代金は何円ですか？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534547" y="202286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702611" y="40228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702611" y="43740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695737" y="38936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054958" y="393805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389366" y="38936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054958" y="4307765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389366" y="42577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482809" y="44903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487640" y="33464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1452363" y="4487686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642827" y="3317100"/>
            <a:ext cx="12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4148743" y="4459461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1792128" y="3376213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631633" y="33177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6508991" y="3198366"/>
            <a:ext cx="3377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1500×0.2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2CD45CF4-DC3B-4BC3-9C7E-7555C503DB1B}"/>
              </a:ext>
            </a:extLst>
          </p:cNvPr>
          <p:cNvSpPr txBox="1"/>
          <p:nvPr/>
        </p:nvSpPr>
        <p:spPr>
          <a:xfrm>
            <a:off x="9561254" y="3187916"/>
            <a:ext cx="33772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7CC5202-CF3A-4346-9075-62CA6E2CCED9}"/>
              </a:ext>
            </a:extLst>
          </p:cNvPr>
          <p:cNvSpPr txBox="1"/>
          <p:nvPr/>
        </p:nvSpPr>
        <p:spPr>
          <a:xfrm>
            <a:off x="8326501" y="3785909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</a:t>
            </a:r>
            <a:r>
              <a:rPr lang="en-US" altLang="ja-JP" sz="4400" u="sng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AFF2F66-BEE3-4F05-92DC-9AE6FC1A463A}"/>
              </a:ext>
            </a:extLst>
          </p:cNvPr>
          <p:cNvSpPr txBox="1"/>
          <p:nvPr/>
        </p:nvSpPr>
        <p:spPr>
          <a:xfrm>
            <a:off x="5664547" y="4813404"/>
            <a:ext cx="60446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6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これでいい？</a:t>
            </a:r>
            <a:endParaRPr lang="en-US" altLang="ja-JP" sz="6600" dirty="0">
              <a:solidFill>
                <a:srgbClr val="FF0000"/>
              </a:solidFill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4456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37526 0.1009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63" y="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08828 0.32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4" y="1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10755 0.2101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78" y="1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57" grpId="0"/>
      <p:bldP spid="58" grpId="0"/>
      <p:bldP spid="59" grpId="0"/>
      <p:bldP spid="60" grpId="0"/>
      <p:bldP spid="61" grpId="0"/>
      <p:bldP spid="62" grpId="0" animBg="1"/>
      <p:bldP spid="63" grpId="0"/>
      <p:bldP spid="65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931</Words>
  <Application>Microsoft Office PowerPoint</Application>
  <PresentationFormat>ワイド画面</PresentationFormat>
  <Paragraphs>311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5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57</cp:revision>
  <dcterms:created xsi:type="dcterms:W3CDTF">2020-12-26T01:47:27Z</dcterms:created>
  <dcterms:modified xsi:type="dcterms:W3CDTF">2020-12-30T00:07:10Z</dcterms:modified>
</cp:coreProperties>
</file>