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2" r:id="rId3"/>
    <p:sldId id="296" r:id="rId4"/>
    <p:sldId id="284" r:id="rId5"/>
    <p:sldId id="285" r:id="rId6"/>
    <p:sldId id="287" r:id="rId7"/>
    <p:sldId id="288" r:id="rId8"/>
    <p:sldId id="289" r:id="rId9"/>
    <p:sldId id="290" r:id="rId10"/>
    <p:sldId id="291" r:id="rId11"/>
    <p:sldId id="292" r:id="rId12"/>
    <p:sldId id="293" r:id="rId13"/>
    <p:sldId id="295" r:id="rId14"/>
    <p:sldId id="294" r:id="rId1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5" d="100"/>
          <a:sy n="75" d="100"/>
        </p:scale>
        <p:origin x="101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C097C31-6C3E-4CEC-81F7-F18B06E305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403266A-BCB3-456D-8D32-02C6917E2D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7313784-1619-42E1-BBC7-65799FE6FC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3D01B-CF06-4884-B669-0FAF22CB2679}" type="datetimeFigureOut">
              <a:rPr kumimoji="1" lang="ja-JP" altLang="en-US" smtClean="0"/>
              <a:t>2020/12/29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67CA12B-13DD-477A-87C1-F4AA821E95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48DE8BB-C3A2-4921-9951-553FF5C548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CDB68-9052-413B-9073-658EC918ED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713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8CA4B67-38DF-4A10-8EFE-89E119601E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DEEDDE6-6EAA-406B-B3EA-C0CA2786EF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13EC495-D110-4B06-90A9-B9A83A0D4E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3D01B-CF06-4884-B669-0FAF22CB2679}" type="datetimeFigureOut">
              <a:rPr kumimoji="1" lang="ja-JP" altLang="en-US" smtClean="0"/>
              <a:t>2020/12/29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02B18B1-884B-46AE-A107-79F43563FF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4131800-D93C-4694-95AD-057A9BFC47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CDB68-9052-413B-9073-658EC918ED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55358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AAA0BC7D-D586-4BD8-B206-D556AEE647B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F84D695-552B-48FA-83CC-670A163E45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A4AA993-279B-420A-8AA4-E5ECCF4B89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3D01B-CF06-4884-B669-0FAF22CB2679}" type="datetimeFigureOut">
              <a:rPr kumimoji="1" lang="ja-JP" altLang="en-US" smtClean="0"/>
              <a:t>2020/12/29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11721B6-5EE0-443D-A465-44333A44FB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1854191-DB86-462E-BC79-0D465927E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CDB68-9052-413B-9073-658EC918ED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0500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12F25F7-D1B4-4872-ABB7-E7EE5CE298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4F9E129-BA43-4ADC-AB25-7F3373A7CB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ED43B06-AC85-4BF6-8C9D-92BA25F024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3D01B-CF06-4884-B669-0FAF22CB2679}" type="datetimeFigureOut">
              <a:rPr kumimoji="1" lang="ja-JP" altLang="en-US" smtClean="0"/>
              <a:t>2020/12/29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ACD6E7A-877E-43A8-9C1B-E21C23B8FA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3CD64EE-3915-4199-94C3-D6C1F48BD6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CDB68-9052-413B-9073-658EC918ED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00717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A7CAD98-01D1-40D6-8E02-B44D5B9D0F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215470E-8C10-4950-B6DC-881594DBD1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ED82092-6683-40B6-831E-CDBCD91E49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3D01B-CF06-4884-B669-0FAF22CB2679}" type="datetimeFigureOut">
              <a:rPr kumimoji="1" lang="ja-JP" altLang="en-US" smtClean="0"/>
              <a:t>2020/12/29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B38A723-0577-42C8-82E6-D43BC6E110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580C3F8-389B-41BF-8A59-B9F3721C20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CDB68-9052-413B-9073-658EC918ED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83865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DD96200-3FE0-407F-B17D-AE1AEFEB52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FF978BD-1E38-46C0-B60E-9FC4AE8457A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FC868EE-3703-4FA4-8DE3-0778B212C4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21B9AAE-96C0-4B80-B99C-275B4F68EE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3D01B-CF06-4884-B669-0FAF22CB2679}" type="datetimeFigureOut">
              <a:rPr kumimoji="1" lang="ja-JP" altLang="en-US" smtClean="0"/>
              <a:t>2020/12/29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AE55AAA-6DDA-4484-BCBA-2D417BC71A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668CF37-2A04-4E64-93A9-78ABE49582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CDB68-9052-413B-9073-658EC918ED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53971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B03A5F9-13C9-4401-9490-27D2A17C03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E0E65E9-210D-4B15-97C3-34ACB7675F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DFFD9F0-A786-4803-8360-FAB6F8D842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BD0F97A3-376B-4A8D-91CE-A7F5A15A6F3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179282CD-4669-4F58-9605-855E4051A7B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C4245718-F0CD-4EB7-9218-2264B85D0E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3D01B-CF06-4884-B669-0FAF22CB2679}" type="datetimeFigureOut">
              <a:rPr kumimoji="1" lang="ja-JP" altLang="en-US" smtClean="0"/>
              <a:t>2020/12/29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DAE4E884-226E-48B3-A15D-A36B2E699C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BBF459A4-219A-4A2C-90FF-1AAECC2C19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CDB68-9052-413B-9073-658EC918ED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1745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75B49E8-3B31-4B58-9CF5-03294B9C52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2D0159CA-597C-48B7-963B-4E33478416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3D01B-CF06-4884-B669-0FAF22CB2679}" type="datetimeFigureOut">
              <a:rPr kumimoji="1" lang="ja-JP" altLang="en-US" smtClean="0"/>
              <a:t>2020/12/29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BD504CB-26A6-4450-95E4-F74829AF9F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C6CE7FD2-5C69-483B-9BFE-2716AD3E75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CDB68-9052-413B-9073-658EC918ED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18877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E2CDFC18-B29B-4E71-AD83-D6F8B0B7F6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3D01B-CF06-4884-B669-0FAF22CB2679}" type="datetimeFigureOut">
              <a:rPr kumimoji="1" lang="ja-JP" altLang="en-US" smtClean="0"/>
              <a:t>2020/12/29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C1616F58-CCBE-49CC-B95F-02E2C3170C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F63B3C7-619F-40DB-B52E-A0F957B27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CDB68-9052-413B-9073-658EC918ED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11748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B97131C-4FF4-4E87-AAB1-76F74AC750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070F87D-3211-4BE3-A1CB-215B5236DA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C55F096-C73A-4966-AD64-CBD83EC84B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1F94D8B-39FD-4B94-ACAA-A86D201DD0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3D01B-CF06-4884-B669-0FAF22CB2679}" type="datetimeFigureOut">
              <a:rPr kumimoji="1" lang="ja-JP" altLang="en-US" smtClean="0"/>
              <a:t>2020/12/29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A235CD6-6392-46C9-9215-FB4DC8F251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CB70E6E-F29F-4EA6-A120-CC5B81C644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CDB68-9052-413B-9073-658EC918ED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5494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958B174-99CD-4660-BE16-640FA4684D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2E5AF8A4-ED96-490C-A7B3-3D5C252CF3B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1418593-8E38-4CD1-BF25-6970D57C22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C233651-5234-4FB6-AB11-AEC0EAF7E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3D01B-CF06-4884-B669-0FAF22CB2679}" type="datetimeFigureOut">
              <a:rPr kumimoji="1" lang="ja-JP" altLang="en-US" smtClean="0"/>
              <a:t>2020/12/29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3240335-AB54-472B-9F62-3490A6FE17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8C89957-13FA-459D-8241-7F62693631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CDB68-9052-413B-9073-658EC918ED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10937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0C242AD0-B74B-46DD-8B57-654955CE25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C85EF88-0291-4053-947D-37E213336C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A43CB58-FAA3-4094-9F06-11B1A56D76B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53D01B-CF06-4884-B669-0FAF22CB2679}" type="datetimeFigureOut">
              <a:rPr kumimoji="1" lang="ja-JP" altLang="en-US" smtClean="0"/>
              <a:t>2020/12/29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EDE1A26-BDB9-4B86-9FD4-4D7458FC83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FA1CEA0-4A3D-44B1-AC4D-0AC9A29AED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3CDB68-9052-413B-9073-658EC918ED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60726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1A05CCC-3567-4479-9648-01FE2614979A}"/>
              </a:ext>
            </a:extLst>
          </p:cNvPr>
          <p:cNvSpPr txBox="1"/>
          <p:nvPr/>
        </p:nvSpPr>
        <p:spPr>
          <a:xfrm>
            <a:off x="0" y="134470"/>
            <a:ext cx="1219199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１７．２つの量の比べ方や割合を使っ</a:t>
            </a:r>
            <a:endParaRPr kumimoji="1" lang="en-US" altLang="ja-JP" sz="5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　　　</a:t>
            </a:r>
            <a:r>
              <a:rPr kumimoji="1" lang="ja-JP" altLang="en-US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た問題について考えよう</a:t>
            </a:r>
          </a:p>
        </p:txBody>
      </p:sp>
      <p:pic>
        <p:nvPicPr>
          <p:cNvPr id="14" name="図 13">
            <a:extLst>
              <a:ext uri="{FF2B5EF4-FFF2-40B4-BE49-F238E27FC236}">
                <a16:creationId xmlns:a16="http://schemas.microsoft.com/office/drawing/2014/main" id="{142B467A-BD19-4788-92B6-A19FD43FE4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674" y="2001650"/>
            <a:ext cx="3915335" cy="4078474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15ADA95-EDB8-48E9-B494-637A6606645B}"/>
              </a:ext>
            </a:extLst>
          </p:cNvPr>
          <p:cNvSpPr txBox="1"/>
          <p:nvPr/>
        </p:nvSpPr>
        <p:spPr>
          <a:xfrm>
            <a:off x="4665008" y="2001650"/>
            <a:ext cx="2707341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 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％＝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kumimoji="1"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kumimoji="1"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10</a:t>
            </a:r>
            <a:r>
              <a:rPr kumimoji="1"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％＝</a:t>
            </a:r>
            <a:endParaRPr kumimoji="1"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100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％＝</a:t>
            </a:r>
            <a:endParaRPr kumimoji="1" lang="ja-JP" altLang="en-US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B12735F-FA02-4ABC-85CF-00B622141255}"/>
              </a:ext>
            </a:extLst>
          </p:cNvPr>
          <p:cNvSpPr txBox="1"/>
          <p:nvPr/>
        </p:nvSpPr>
        <p:spPr>
          <a:xfrm>
            <a:off x="6787922" y="2004824"/>
            <a:ext cx="17274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0.01</a:t>
            </a:r>
            <a:endParaRPr kumimoji="1" lang="ja-JP" altLang="en-US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E5FDC500-01EA-4FF8-8078-1EAC648C6156}"/>
              </a:ext>
            </a:extLst>
          </p:cNvPr>
          <p:cNvSpPr txBox="1"/>
          <p:nvPr/>
        </p:nvSpPr>
        <p:spPr>
          <a:xfrm>
            <a:off x="6787922" y="2659559"/>
            <a:ext cx="17274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0.1</a:t>
            </a:r>
            <a:endParaRPr kumimoji="1" lang="ja-JP" altLang="en-US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00BD1D5B-08C9-4D11-AC9A-CDC74774F16D}"/>
              </a:ext>
            </a:extLst>
          </p:cNvPr>
          <p:cNvSpPr txBox="1"/>
          <p:nvPr/>
        </p:nvSpPr>
        <p:spPr>
          <a:xfrm>
            <a:off x="6787922" y="3356911"/>
            <a:ext cx="17274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</a:t>
            </a:r>
            <a:endParaRPr kumimoji="1" lang="ja-JP" altLang="en-US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96674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09F85FD-B3EA-4ACA-A823-5B1F76311D3E}"/>
              </a:ext>
            </a:extLst>
          </p:cNvPr>
          <p:cNvSpPr txBox="1"/>
          <p:nvPr/>
        </p:nvSpPr>
        <p:spPr>
          <a:xfrm>
            <a:off x="0" y="256892"/>
            <a:ext cx="121920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P105 1</a:t>
            </a:r>
          </a:p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②男子の人数をもとにした、女子の人数の割合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1D1E42C4-8C79-4A07-9E20-2D2713114FA9}"/>
              </a:ext>
            </a:extLst>
          </p:cNvPr>
          <p:cNvSpPr/>
          <p:nvPr/>
        </p:nvSpPr>
        <p:spPr>
          <a:xfrm>
            <a:off x="1534547" y="202286"/>
            <a:ext cx="860612" cy="869576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23B89FAE-ABEC-4B48-857F-D5566F8B90BF}"/>
              </a:ext>
            </a:extLst>
          </p:cNvPr>
          <p:cNvSpPr txBox="1"/>
          <p:nvPr/>
        </p:nvSpPr>
        <p:spPr>
          <a:xfrm>
            <a:off x="2501153" y="202286"/>
            <a:ext cx="90111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男子が１６人、女子が２０人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7D69007C-E396-44FE-9781-CC1BCE5EF31F}"/>
              </a:ext>
            </a:extLst>
          </p:cNvPr>
          <p:cNvSpPr txBox="1"/>
          <p:nvPr/>
        </p:nvSpPr>
        <p:spPr>
          <a:xfrm>
            <a:off x="144687" y="1762038"/>
            <a:ext cx="75551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800" dirty="0">
                <a:highlight>
                  <a:srgbClr val="FF00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割合</a:t>
            </a:r>
            <a:r>
              <a:rPr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＝　　　　　　　</a:t>
            </a:r>
            <a:r>
              <a:rPr lang="en-US" altLang="ja-JP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÷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27EBD57E-3EC2-4492-B1C0-706D7F7C0342}"/>
              </a:ext>
            </a:extLst>
          </p:cNvPr>
          <p:cNvSpPr txBox="1"/>
          <p:nvPr/>
        </p:nvSpPr>
        <p:spPr>
          <a:xfrm>
            <a:off x="2218050" y="1762105"/>
            <a:ext cx="3960334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800" dirty="0">
                <a:highlight>
                  <a:srgbClr val="00FF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比べられる量</a:t>
            </a:r>
            <a:endParaRPr kumimoji="1" lang="ja-JP" altLang="en-US" sz="4800" dirty="0">
              <a:highlight>
                <a:srgbClr val="00FF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F3F433D1-4EB5-4A78-9531-24B664007657}"/>
              </a:ext>
            </a:extLst>
          </p:cNvPr>
          <p:cNvSpPr txBox="1"/>
          <p:nvPr/>
        </p:nvSpPr>
        <p:spPr>
          <a:xfrm>
            <a:off x="7161942" y="1762038"/>
            <a:ext cx="4105669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800" dirty="0">
                <a:highlight>
                  <a:srgbClr val="FFFF00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もとにする量</a:t>
            </a:r>
            <a:endParaRPr kumimoji="1" lang="ja-JP" altLang="en-US" sz="4800" dirty="0">
              <a:highlight>
                <a:srgbClr val="FFFF00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cxnSp>
        <p:nvCxnSpPr>
          <p:cNvPr id="38" name="直線コネクタ 37">
            <a:extLst>
              <a:ext uri="{FF2B5EF4-FFF2-40B4-BE49-F238E27FC236}">
                <a16:creationId xmlns:a16="http://schemas.microsoft.com/office/drawing/2014/main" id="{EFBF3516-56F9-447C-BC51-BE6417583907}"/>
              </a:ext>
            </a:extLst>
          </p:cNvPr>
          <p:cNvCxnSpPr>
            <a:cxnSpLocks/>
          </p:cNvCxnSpPr>
          <p:nvPr/>
        </p:nvCxnSpPr>
        <p:spPr>
          <a:xfrm>
            <a:off x="865878" y="3816771"/>
            <a:ext cx="8768080" cy="4555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線コネクタ 38">
            <a:extLst>
              <a:ext uri="{FF2B5EF4-FFF2-40B4-BE49-F238E27FC236}">
                <a16:creationId xmlns:a16="http://schemas.microsoft.com/office/drawing/2014/main" id="{CCD111D6-2093-4EDF-8E8A-087CA59F0502}"/>
              </a:ext>
            </a:extLst>
          </p:cNvPr>
          <p:cNvCxnSpPr>
            <a:cxnSpLocks/>
          </p:cNvCxnSpPr>
          <p:nvPr/>
        </p:nvCxnSpPr>
        <p:spPr>
          <a:xfrm>
            <a:off x="865878" y="4167953"/>
            <a:ext cx="876808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線コネクタ 39">
            <a:extLst>
              <a:ext uri="{FF2B5EF4-FFF2-40B4-BE49-F238E27FC236}">
                <a16:creationId xmlns:a16="http://schemas.microsoft.com/office/drawing/2014/main" id="{BE3B4BB3-EE79-4F9E-B4B6-43A5B4148CEB}"/>
              </a:ext>
            </a:extLst>
          </p:cNvPr>
          <p:cNvCxnSpPr>
            <a:cxnSpLocks/>
          </p:cNvCxnSpPr>
          <p:nvPr/>
        </p:nvCxnSpPr>
        <p:spPr>
          <a:xfrm flipV="1">
            <a:off x="859004" y="3687564"/>
            <a:ext cx="0" cy="59831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コネクタ 40">
            <a:extLst>
              <a:ext uri="{FF2B5EF4-FFF2-40B4-BE49-F238E27FC236}">
                <a16:creationId xmlns:a16="http://schemas.microsoft.com/office/drawing/2014/main" id="{6889454C-6451-4390-9DA1-2C8CFBB093DA}"/>
              </a:ext>
            </a:extLst>
          </p:cNvPr>
          <p:cNvCxnSpPr>
            <a:cxnSpLocks/>
          </p:cNvCxnSpPr>
          <p:nvPr/>
        </p:nvCxnSpPr>
        <p:spPr>
          <a:xfrm flipV="1">
            <a:off x="3283902" y="3677405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コネクタ 41">
            <a:extLst>
              <a:ext uri="{FF2B5EF4-FFF2-40B4-BE49-F238E27FC236}">
                <a16:creationId xmlns:a16="http://schemas.microsoft.com/office/drawing/2014/main" id="{E32366CA-8168-450F-B22F-F43AE760614E}"/>
              </a:ext>
            </a:extLst>
          </p:cNvPr>
          <p:cNvCxnSpPr>
            <a:cxnSpLocks/>
          </p:cNvCxnSpPr>
          <p:nvPr/>
        </p:nvCxnSpPr>
        <p:spPr>
          <a:xfrm flipV="1">
            <a:off x="7428740" y="3746036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線コネクタ 42">
            <a:extLst>
              <a:ext uri="{FF2B5EF4-FFF2-40B4-BE49-F238E27FC236}">
                <a16:creationId xmlns:a16="http://schemas.microsoft.com/office/drawing/2014/main" id="{11062D6A-F102-4785-ADF5-3748DF46FE37}"/>
              </a:ext>
            </a:extLst>
          </p:cNvPr>
          <p:cNvCxnSpPr>
            <a:cxnSpLocks/>
          </p:cNvCxnSpPr>
          <p:nvPr/>
        </p:nvCxnSpPr>
        <p:spPr>
          <a:xfrm flipV="1">
            <a:off x="3283902" y="4051666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線コネクタ 43">
            <a:extLst>
              <a:ext uri="{FF2B5EF4-FFF2-40B4-BE49-F238E27FC236}">
                <a16:creationId xmlns:a16="http://schemas.microsoft.com/office/drawing/2014/main" id="{16009720-FF59-45BA-8070-78C48F323B8D}"/>
              </a:ext>
            </a:extLst>
          </p:cNvPr>
          <p:cNvCxnSpPr>
            <a:cxnSpLocks/>
          </p:cNvCxnSpPr>
          <p:nvPr/>
        </p:nvCxnSpPr>
        <p:spPr>
          <a:xfrm flipV="1">
            <a:off x="7428739" y="4051666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A76FB6B1-BDE6-4802-8D4F-5B699E44B08F}"/>
              </a:ext>
            </a:extLst>
          </p:cNvPr>
          <p:cNvSpPr txBox="1"/>
          <p:nvPr/>
        </p:nvSpPr>
        <p:spPr>
          <a:xfrm>
            <a:off x="646076" y="4284240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969177AF-3671-400F-9938-8E4522EFEA18}"/>
              </a:ext>
            </a:extLst>
          </p:cNvPr>
          <p:cNvSpPr txBox="1"/>
          <p:nvPr/>
        </p:nvSpPr>
        <p:spPr>
          <a:xfrm>
            <a:off x="650907" y="3140379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65CDFFD4-72D3-44A1-B9C0-BE94AAD9E356}"/>
              </a:ext>
            </a:extLst>
          </p:cNvPr>
          <p:cNvSpPr txBox="1"/>
          <p:nvPr/>
        </p:nvSpPr>
        <p:spPr>
          <a:xfrm>
            <a:off x="3085120" y="4271620"/>
            <a:ext cx="39756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</a:t>
            </a:r>
            <a:endParaRPr kumimoji="1" lang="ja-JP" altLang="en-US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099333DF-3DAC-479D-AFAC-EDC0FF323F04}"/>
              </a:ext>
            </a:extLst>
          </p:cNvPr>
          <p:cNvSpPr txBox="1"/>
          <p:nvPr/>
        </p:nvSpPr>
        <p:spPr>
          <a:xfrm>
            <a:off x="2633165" y="2941302"/>
            <a:ext cx="14728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FF00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１６</a:t>
            </a:r>
            <a:endParaRPr kumimoji="1" lang="ja-JP" altLang="en-US" sz="4400" dirty="0">
              <a:highlight>
                <a:srgbClr val="FFFF00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09644D3B-A786-47AE-AC38-012ACD20479B}"/>
              </a:ext>
            </a:extLst>
          </p:cNvPr>
          <p:cNvSpPr txBox="1"/>
          <p:nvPr/>
        </p:nvSpPr>
        <p:spPr>
          <a:xfrm>
            <a:off x="6865736" y="2937069"/>
            <a:ext cx="14643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00FF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２０</a:t>
            </a:r>
            <a:endParaRPr kumimoji="1" lang="ja-JP" altLang="en-US" sz="4400" dirty="0">
              <a:highlight>
                <a:srgbClr val="00FF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E3F9CD33-EDC2-4063-B865-649B0E772A9A}"/>
              </a:ext>
            </a:extLst>
          </p:cNvPr>
          <p:cNvSpPr txBox="1"/>
          <p:nvPr/>
        </p:nvSpPr>
        <p:spPr>
          <a:xfrm>
            <a:off x="9013436" y="3137098"/>
            <a:ext cx="14643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(</a:t>
            </a:r>
            <a:r>
              <a:rPr lang="ja-JP" altLang="en-US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　</a:t>
            </a:r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)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B1E0368A-38A1-4992-BBCD-CEC3A9E49A5F}"/>
              </a:ext>
            </a:extLst>
          </p:cNvPr>
          <p:cNvSpPr txBox="1"/>
          <p:nvPr/>
        </p:nvSpPr>
        <p:spPr>
          <a:xfrm>
            <a:off x="6773320" y="4270281"/>
            <a:ext cx="131083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00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割合</a:t>
            </a:r>
            <a:endParaRPr kumimoji="1" lang="ja-JP" altLang="en-US" sz="4400" dirty="0">
              <a:highlight>
                <a:srgbClr val="FF00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6F87FDDF-276F-49E4-9ED8-4C149766BFF9}"/>
              </a:ext>
            </a:extLst>
          </p:cNvPr>
          <p:cNvSpPr txBox="1"/>
          <p:nvPr/>
        </p:nvSpPr>
        <p:spPr>
          <a:xfrm>
            <a:off x="9231466" y="3090204"/>
            <a:ext cx="78081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人</a:t>
            </a:r>
            <a:endParaRPr kumimoji="1" lang="ja-JP" altLang="en-US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D61B3497-C156-4AC0-8ED7-821A49FA85C3}"/>
              </a:ext>
            </a:extLst>
          </p:cNvPr>
          <p:cNvSpPr txBox="1"/>
          <p:nvPr/>
        </p:nvSpPr>
        <p:spPr>
          <a:xfrm>
            <a:off x="1569648" y="4867937"/>
            <a:ext cx="353761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２０</a:t>
            </a:r>
            <a:r>
              <a:rPr kumimoji="1"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÷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１６</a:t>
            </a:r>
            <a:r>
              <a:rPr kumimoji="1"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＝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61A61356-847E-41DD-A341-5D585344B7F7}"/>
              </a:ext>
            </a:extLst>
          </p:cNvPr>
          <p:cNvSpPr txBox="1"/>
          <p:nvPr/>
        </p:nvSpPr>
        <p:spPr>
          <a:xfrm>
            <a:off x="657530" y="4897007"/>
            <a:ext cx="206458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式</a:t>
            </a:r>
            <a:endParaRPr kumimoji="1"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百分率</a:t>
            </a:r>
            <a:endParaRPr kumimoji="1" lang="ja-JP" altLang="en-US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7C4CE4F8-8D37-40F5-A528-4E8828ACF85A}"/>
              </a:ext>
            </a:extLst>
          </p:cNvPr>
          <p:cNvSpPr txBox="1"/>
          <p:nvPr/>
        </p:nvSpPr>
        <p:spPr>
          <a:xfrm>
            <a:off x="5058192" y="4871035"/>
            <a:ext cx="24935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</a:t>
            </a:r>
            <a:r>
              <a:rPr kumimoji="1"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.</a:t>
            </a:r>
            <a:r>
              <a:rPr kumimoji="1"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２５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F89DF8F2-5B04-428E-B34D-2242368B7219}"/>
              </a:ext>
            </a:extLst>
          </p:cNvPr>
          <p:cNvSpPr txBox="1"/>
          <p:nvPr/>
        </p:nvSpPr>
        <p:spPr>
          <a:xfrm>
            <a:off x="9174336" y="4871035"/>
            <a:ext cx="330532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A.</a:t>
            </a:r>
            <a:r>
              <a:rPr lang="ja-JP" altLang="en-US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</a:t>
            </a:r>
            <a:r>
              <a:rPr lang="en-US" altLang="ja-JP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.</a:t>
            </a:r>
            <a:r>
              <a:rPr lang="ja-JP" altLang="en-US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２５</a:t>
            </a:r>
            <a:endParaRPr kumimoji="1" lang="ja-JP" altLang="en-US" sz="4400" u="sng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B07545C1-E5C8-45D7-ADD8-43230AE7DEA4}"/>
              </a:ext>
            </a:extLst>
          </p:cNvPr>
          <p:cNvSpPr txBox="1"/>
          <p:nvPr/>
        </p:nvSpPr>
        <p:spPr>
          <a:xfrm>
            <a:off x="2736172" y="5561800"/>
            <a:ext cx="52089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.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２５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×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１００＝</a:t>
            </a:r>
            <a:endParaRPr kumimoji="1" lang="ja-JP" altLang="en-US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6E483D06-1720-43E3-8BFA-51EDACE07977}"/>
              </a:ext>
            </a:extLst>
          </p:cNvPr>
          <p:cNvSpPr txBox="1"/>
          <p:nvPr/>
        </p:nvSpPr>
        <p:spPr>
          <a:xfrm>
            <a:off x="7466262" y="5574116"/>
            <a:ext cx="205436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１２５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376F6A36-A1E4-42DA-A54E-941ABD11D06B}"/>
              </a:ext>
            </a:extLst>
          </p:cNvPr>
          <p:cNvSpPr txBox="1"/>
          <p:nvPr/>
        </p:nvSpPr>
        <p:spPr>
          <a:xfrm>
            <a:off x="9174336" y="5561800"/>
            <a:ext cx="330532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A.</a:t>
            </a:r>
            <a:r>
              <a:rPr kumimoji="1" lang="ja-JP" altLang="en-US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１２５％</a:t>
            </a:r>
          </a:p>
        </p:txBody>
      </p:sp>
    </p:spTree>
    <p:extLst>
      <p:ext uri="{BB962C8B-B14F-4D97-AF65-F5344CB8AC3E}">
        <p14:creationId xmlns:p14="http://schemas.microsoft.com/office/powerpoint/2010/main" val="2768777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23" grpId="0"/>
      <p:bldP spid="25" grpId="0"/>
      <p:bldP spid="27" grpId="0"/>
      <p:bldP spid="28" grpId="0"/>
      <p:bldP spid="29" grpId="0"/>
      <p:bldP spid="3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24D8872-11B5-40EE-96CF-7FBC378972B6}"/>
              </a:ext>
            </a:extLst>
          </p:cNvPr>
          <p:cNvSpPr txBox="1"/>
          <p:nvPr/>
        </p:nvSpPr>
        <p:spPr>
          <a:xfrm>
            <a:off x="71120" y="141027"/>
            <a:ext cx="12192000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P106 1</a:t>
            </a:r>
          </a:p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①４年をもとにして、５年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　の割合を求める。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" name="二等辺三角形 2">
            <a:extLst>
              <a:ext uri="{FF2B5EF4-FFF2-40B4-BE49-F238E27FC236}">
                <a16:creationId xmlns:a16="http://schemas.microsoft.com/office/drawing/2014/main" id="{72D02016-6C4D-4DBC-92DB-A49FC019F220}"/>
              </a:ext>
            </a:extLst>
          </p:cNvPr>
          <p:cNvSpPr/>
          <p:nvPr/>
        </p:nvSpPr>
        <p:spPr>
          <a:xfrm rot="5400000">
            <a:off x="1633789" y="220127"/>
            <a:ext cx="923945" cy="594885"/>
          </a:xfrm>
          <a:prstGeom prst="triangle">
            <a:avLst>
              <a:gd name="adj" fmla="val 52195"/>
            </a:avLst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020CCDA-70AB-4C03-BE90-02AB0F034E98}"/>
              </a:ext>
            </a:extLst>
          </p:cNvPr>
          <p:cNvSpPr txBox="1"/>
          <p:nvPr/>
        </p:nvSpPr>
        <p:spPr>
          <a:xfrm>
            <a:off x="2393205" y="148545"/>
            <a:ext cx="101988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どちらがシュートの成績がのびた？</a:t>
            </a:r>
            <a:endParaRPr kumimoji="1" lang="ja-JP" altLang="en-US" sz="48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aphicFrame>
        <p:nvGraphicFramePr>
          <p:cNvPr id="5" name="表 5">
            <a:extLst>
              <a:ext uri="{FF2B5EF4-FFF2-40B4-BE49-F238E27FC236}">
                <a16:creationId xmlns:a16="http://schemas.microsoft.com/office/drawing/2014/main" id="{5DA2EEC9-3CB0-4E3B-BD56-880B31E706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4123594"/>
              </p:ext>
            </p:extLst>
          </p:nvPr>
        </p:nvGraphicFramePr>
        <p:xfrm>
          <a:off x="7160221" y="783430"/>
          <a:ext cx="4765038" cy="2286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39380">
                  <a:extLst>
                    <a:ext uri="{9D8B030D-6E8A-4147-A177-3AD203B41FA5}">
                      <a16:colId xmlns:a16="http://schemas.microsoft.com/office/drawing/2014/main" val="2184408689"/>
                    </a:ext>
                  </a:extLst>
                </a:gridCol>
                <a:gridCol w="1372780">
                  <a:extLst>
                    <a:ext uri="{9D8B030D-6E8A-4147-A177-3AD203B41FA5}">
                      <a16:colId xmlns:a16="http://schemas.microsoft.com/office/drawing/2014/main" val="3846401087"/>
                    </a:ext>
                  </a:extLst>
                </a:gridCol>
                <a:gridCol w="1452878">
                  <a:extLst>
                    <a:ext uri="{9D8B030D-6E8A-4147-A177-3AD203B41FA5}">
                      <a16:colId xmlns:a16="http://schemas.microsoft.com/office/drawing/2014/main" val="306424655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4400" dirty="0">
                        <a:latin typeface="UD デジタル 教科書体 N-B" panose="02020700000000000000" pitchFamily="17" charset="-128"/>
                        <a:ea typeface="UD デジタル 教科書体 N-B" panose="02020700000000000000" pitchFamily="17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4400" dirty="0">
                          <a:latin typeface="UD デジタル 教科書体 N-B" panose="02020700000000000000" pitchFamily="17" charset="-128"/>
                          <a:ea typeface="UD デジタル 教科書体 N-B" panose="02020700000000000000" pitchFamily="17" charset="-128"/>
                        </a:rPr>
                        <a:t>４年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4400" dirty="0">
                          <a:latin typeface="UD デジタル 教科書体 N-B" panose="02020700000000000000" pitchFamily="17" charset="-128"/>
                          <a:ea typeface="UD デジタル 教科書体 N-B" panose="02020700000000000000" pitchFamily="17" charset="-128"/>
                        </a:rPr>
                        <a:t>５年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81768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4400" dirty="0">
                          <a:latin typeface="UD デジタル 教科書体 N-B" panose="02020700000000000000" pitchFamily="17" charset="-128"/>
                          <a:ea typeface="UD デジタル 教科書体 N-B" panose="02020700000000000000" pitchFamily="17" charset="-128"/>
                        </a:rPr>
                        <a:t>あきら</a:t>
                      </a:r>
                      <a:endParaRPr kumimoji="1" lang="en-US" altLang="ja-JP" sz="4400" dirty="0">
                        <a:latin typeface="UD デジタル 教科書体 N-B" panose="02020700000000000000" pitchFamily="17" charset="-128"/>
                        <a:ea typeface="UD デジタル 教科書体 N-B" panose="02020700000000000000" pitchFamily="17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4400" dirty="0">
                          <a:latin typeface="UD デジタル 教科書体 N-B" panose="02020700000000000000" pitchFamily="17" charset="-128"/>
                          <a:ea typeface="UD デジタル 教科書体 N-B" panose="02020700000000000000" pitchFamily="17" charset="-128"/>
                        </a:rPr>
                        <a:t>２０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4400" dirty="0">
                          <a:latin typeface="UD デジタル 教科書体 N-B" panose="02020700000000000000" pitchFamily="17" charset="-128"/>
                          <a:ea typeface="UD デジタル 教科書体 N-B" panose="02020700000000000000" pitchFamily="17" charset="-128"/>
                        </a:rPr>
                        <a:t>５０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34521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4400" dirty="0">
                          <a:latin typeface="UD デジタル 教科書体 N-B" panose="02020700000000000000" pitchFamily="17" charset="-128"/>
                          <a:ea typeface="UD デジタル 教科書体 N-B" panose="02020700000000000000" pitchFamily="17" charset="-128"/>
                        </a:rPr>
                        <a:t>ゆうた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4400" dirty="0">
                          <a:latin typeface="UD デジタル 教科書体 N-B" panose="02020700000000000000" pitchFamily="17" charset="-128"/>
                          <a:ea typeface="UD デジタル 教科書体 N-B" panose="02020700000000000000" pitchFamily="17" charset="-128"/>
                        </a:rPr>
                        <a:t>３０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4400" dirty="0">
                          <a:latin typeface="UD デジタル 教科書体 N-B" panose="02020700000000000000" pitchFamily="17" charset="-128"/>
                          <a:ea typeface="UD デジタル 教科書体 N-B" panose="02020700000000000000" pitchFamily="17" charset="-128"/>
                        </a:rPr>
                        <a:t>６９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3072210"/>
                  </a:ext>
                </a:extLst>
              </a:tr>
            </a:tbl>
          </a:graphicData>
        </a:graphic>
      </p:graphicFrame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F7EDBE45-A00B-4667-94DC-3D040681CAB4}"/>
              </a:ext>
            </a:extLst>
          </p:cNvPr>
          <p:cNvCxnSpPr>
            <a:cxnSpLocks/>
          </p:cNvCxnSpPr>
          <p:nvPr/>
        </p:nvCxnSpPr>
        <p:spPr>
          <a:xfrm>
            <a:off x="883920" y="4060237"/>
            <a:ext cx="4059472" cy="1793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5120DF85-26C7-4C78-B2EC-1B933571832A}"/>
              </a:ext>
            </a:extLst>
          </p:cNvPr>
          <p:cNvCxnSpPr>
            <a:cxnSpLocks/>
          </p:cNvCxnSpPr>
          <p:nvPr/>
        </p:nvCxnSpPr>
        <p:spPr>
          <a:xfrm>
            <a:off x="883920" y="4411419"/>
            <a:ext cx="405947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AB931213-E8CD-4F65-9BFE-A32FCC77A291}"/>
              </a:ext>
            </a:extLst>
          </p:cNvPr>
          <p:cNvCxnSpPr>
            <a:cxnSpLocks/>
          </p:cNvCxnSpPr>
          <p:nvPr/>
        </p:nvCxnSpPr>
        <p:spPr>
          <a:xfrm flipV="1">
            <a:off x="877046" y="3931030"/>
            <a:ext cx="0" cy="59831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DE34BF93-D6F7-41C7-942A-C9010914CC37}"/>
              </a:ext>
            </a:extLst>
          </p:cNvPr>
          <p:cNvCxnSpPr>
            <a:cxnSpLocks/>
          </p:cNvCxnSpPr>
          <p:nvPr/>
        </p:nvCxnSpPr>
        <p:spPr>
          <a:xfrm flipV="1">
            <a:off x="3106309" y="3931030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E0DF150C-93F9-4ACB-B6F0-E6E53A3FE5E3}"/>
              </a:ext>
            </a:extLst>
          </p:cNvPr>
          <p:cNvCxnSpPr>
            <a:cxnSpLocks/>
          </p:cNvCxnSpPr>
          <p:nvPr/>
        </p:nvCxnSpPr>
        <p:spPr>
          <a:xfrm flipV="1">
            <a:off x="4570675" y="3931030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E370E258-E353-4D1F-927C-05D388B735F2}"/>
              </a:ext>
            </a:extLst>
          </p:cNvPr>
          <p:cNvCxnSpPr>
            <a:cxnSpLocks/>
          </p:cNvCxnSpPr>
          <p:nvPr/>
        </p:nvCxnSpPr>
        <p:spPr>
          <a:xfrm flipV="1">
            <a:off x="3124861" y="4295132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>
            <a:extLst>
              <a:ext uri="{FF2B5EF4-FFF2-40B4-BE49-F238E27FC236}">
                <a16:creationId xmlns:a16="http://schemas.microsoft.com/office/drawing/2014/main" id="{195B08FF-5122-4FC2-90A2-7B3765A7D41E}"/>
              </a:ext>
            </a:extLst>
          </p:cNvPr>
          <p:cNvCxnSpPr>
            <a:cxnSpLocks/>
          </p:cNvCxnSpPr>
          <p:nvPr/>
        </p:nvCxnSpPr>
        <p:spPr>
          <a:xfrm flipV="1">
            <a:off x="4570675" y="4295132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B44CA761-613B-4037-B4EC-F04A90D6678A}"/>
              </a:ext>
            </a:extLst>
          </p:cNvPr>
          <p:cNvSpPr txBox="1"/>
          <p:nvPr/>
        </p:nvSpPr>
        <p:spPr>
          <a:xfrm>
            <a:off x="664118" y="4527706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F0C7D0B1-DF5C-4036-B39A-DA2A3E6C64CB}"/>
              </a:ext>
            </a:extLst>
          </p:cNvPr>
          <p:cNvSpPr txBox="1"/>
          <p:nvPr/>
        </p:nvSpPr>
        <p:spPr>
          <a:xfrm>
            <a:off x="668949" y="3383845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A55F504C-6890-4FE1-AA70-FB7B12D07F7D}"/>
              </a:ext>
            </a:extLst>
          </p:cNvPr>
          <p:cNvSpPr txBox="1"/>
          <p:nvPr/>
        </p:nvSpPr>
        <p:spPr>
          <a:xfrm>
            <a:off x="2913656" y="4486484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E4C1EA11-C185-479F-914A-FC183F4AA1BF}"/>
              </a:ext>
            </a:extLst>
          </p:cNvPr>
          <p:cNvSpPr txBox="1"/>
          <p:nvPr/>
        </p:nvSpPr>
        <p:spPr>
          <a:xfrm>
            <a:off x="4197956" y="3355113"/>
            <a:ext cx="745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50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9975F5EC-B2AB-4BEB-9D6D-6D3B320D33A7}"/>
              </a:ext>
            </a:extLst>
          </p:cNvPr>
          <p:cNvSpPr txBox="1"/>
          <p:nvPr/>
        </p:nvSpPr>
        <p:spPr>
          <a:xfrm>
            <a:off x="2756309" y="3328877"/>
            <a:ext cx="8434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20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B1CAE307-88EA-44EC-96BE-C1DA23C1F478}"/>
              </a:ext>
            </a:extLst>
          </p:cNvPr>
          <p:cNvSpPr/>
          <p:nvPr/>
        </p:nvSpPr>
        <p:spPr>
          <a:xfrm>
            <a:off x="4292855" y="4574425"/>
            <a:ext cx="525660" cy="476413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BF06EA98-D427-4C14-A93D-75BC2ABF5FC9}"/>
              </a:ext>
            </a:extLst>
          </p:cNvPr>
          <p:cNvSpPr txBox="1"/>
          <p:nvPr/>
        </p:nvSpPr>
        <p:spPr>
          <a:xfrm>
            <a:off x="325048" y="2831276"/>
            <a:ext cx="22909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あきら</a:t>
            </a:r>
            <a:endParaRPr kumimoji="1" lang="ja-JP" altLang="en-US" sz="48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69C7FA39-F40F-4EAC-95EF-E23C8F1850BC}"/>
              </a:ext>
            </a:extLst>
          </p:cNvPr>
          <p:cNvSpPr txBox="1"/>
          <p:nvPr/>
        </p:nvSpPr>
        <p:spPr>
          <a:xfrm>
            <a:off x="4812942" y="3355113"/>
            <a:ext cx="14643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(</a:t>
            </a:r>
            <a:r>
              <a:rPr kumimoji="1" lang="ja-JP" altLang="en-US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回</a:t>
            </a:r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)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066843B8-DDF6-4253-A118-E0628A00A8DF}"/>
              </a:ext>
            </a:extLst>
          </p:cNvPr>
          <p:cNvSpPr txBox="1"/>
          <p:nvPr/>
        </p:nvSpPr>
        <p:spPr>
          <a:xfrm>
            <a:off x="711652" y="5161053"/>
            <a:ext cx="40578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50÷20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＝</a:t>
            </a:r>
            <a:endParaRPr kumimoji="1" lang="ja-JP" altLang="en-US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3CEFF499-3A9F-4C20-9D2E-6707A12399AB}"/>
              </a:ext>
            </a:extLst>
          </p:cNvPr>
          <p:cNvSpPr txBox="1"/>
          <p:nvPr/>
        </p:nvSpPr>
        <p:spPr>
          <a:xfrm>
            <a:off x="5323352" y="2756819"/>
            <a:ext cx="22909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ゆうた</a:t>
            </a:r>
          </a:p>
        </p:txBody>
      </p:sp>
      <p:cxnSp>
        <p:nvCxnSpPr>
          <p:cNvPr id="38" name="直線コネクタ 37">
            <a:extLst>
              <a:ext uri="{FF2B5EF4-FFF2-40B4-BE49-F238E27FC236}">
                <a16:creationId xmlns:a16="http://schemas.microsoft.com/office/drawing/2014/main" id="{F2368806-11B2-4D20-858B-322B863598FE}"/>
              </a:ext>
            </a:extLst>
          </p:cNvPr>
          <p:cNvCxnSpPr>
            <a:cxnSpLocks/>
          </p:cNvCxnSpPr>
          <p:nvPr/>
        </p:nvCxnSpPr>
        <p:spPr>
          <a:xfrm>
            <a:off x="6569599" y="3993380"/>
            <a:ext cx="4059472" cy="1793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線コネクタ 38">
            <a:extLst>
              <a:ext uri="{FF2B5EF4-FFF2-40B4-BE49-F238E27FC236}">
                <a16:creationId xmlns:a16="http://schemas.microsoft.com/office/drawing/2014/main" id="{E3844F5A-0BC3-444E-8A28-088B5A262FE3}"/>
              </a:ext>
            </a:extLst>
          </p:cNvPr>
          <p:cNvCxnSpPr>
            <a:cxnSpLocks/>
          </p:cNvCxnSpPr>
          <p:nvPr/>
        </p:nvCxnSpPr>
        <p:spPr>
          <a:xfrm>
            <a:off x="6569599" y="4344562"/>
            <a:ext cx="405947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線コネクタ 39">
            <a:extLst>
              <a:ext uri="{FF2B5EF4-FFF2-40B4-BE49-F238E27FC236}">
                <a16:creationId xmlns:a16="http://schemas.microsoft.com/office/drawing/2014/main" id="{D6AB7C92-DFB3-49A5-A653-CD1C845714F8}"/>
              </a:ext>
            </a:extLst>
          </p:cNvPr>
          <p:cNvCxnSpPr>
            <a:cxnSpLocks/>
          </p:cNvCxnSpPr>
          <p:nvPr/>
        </p:nvCxnSpPr>
        <p:spPr>
          <a:xfrm flipV="1">
            <a:off x="6562725" y="3864173"/>
            <a:ext cx="0" cy="59831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コネクタ 40">
            <a:extLst>
              <a:ext uri="{FF2B5EF4-FFF2-40B4-BE49-F238E27FC236}">
                <a16:creationId xmlns:a16="http://schemas.microsoft.com/office/drawing/2014/main" id="{03254FF0-E4F5-4456-BF0E-9CAB0C5D38C0}"/>
              </a:ext>
            </a:extLst>
          </p:cNvPr>
          <p:cNvCxnSpPr>
            <a:cxnSpLocks/>
          </p:cNvCxnSpPr>
          <p:nvPr/>
        </p:nvCxnSpPr>
        <p:spPr>
          <a:xfrm flipV="1">
            <a:off x="8791988" y="3864173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コネクタ 41">
            <a:extLst>
              <a:ext uri="{FF2B5EF4-FFF2-40B4-BE49-F238E27FC236}">
                <a16:creationId xmlns:a16="http://schemas.microsoft.com/office/drawing/2014/main" id="{2E7B077A-1DAE-4702-BD92-584A4ADDF176}"/>
              </a:ext>
            </a:extLst>
          </p:cNvPr>
          <p:cNvCxnSpPr>
            <a:cxnSpLocks/>
          </p:cNvCxnSpPr>
          <p:nvPr/>
        </p:nvCxnSpPr>
        <p:spPr>
          <a:xfrm flipV="1">
            <a:off x="10256354" y="3864173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線コネクタ 42">
            <a:extLst>
              <a:ext uri="{FF2B5EF4-FFF2-40B4-BE49-F238E27FC236}">
                <a16:creationId xmlns:a16="http://schemas.microsoft.com/office/drawing/2014/main" id="{89BCCFBF-6665-40B3-9D2F-7AC57A1844B4}"/>
              </a:ext>
            </a:extLst>
          </p:cNvPr>
          <p:cNvCxnSpPr>
            <a:cxnSpLocks/>
          </p:cNvCxnSpPr>
          <p:nvPr/>
        </p:nvCxnSpPr>
        <p:spPr>
          <a:xfrm flipV="1">
            <a:off x="8810540" y="4228275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線コネクタ 43">
            <a:extLst>
              <a:ext uri="{FF2B5EF4-FFF2-40B4-BE49-F238E27FC236}">
                <a16:creationId xmlns:a16="http://schemas.microsoft.com/office/drawing/2014/main" id="{0EC20E86-5A0D-49DF-B41D-11732FEEACBC}"/>
              </a:ext>
            </a:extLst>
          </p:cNvPr>
          <p:cNvCxnSpPr>
            <a:cxnSpLocks/>
          </p:cNvCxnSpPr>
          <p:nvPr/>
        </p:nvCxnSpPr>
        <p:spPr>
          <a:xfrm flipV="1">
            <a:off x="10256354" y="4228275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48B6638D-3438-4343-ABAC-CD539FA0A7C4}"/>
              </a:ext>
            </a:extLst>
          </p:cNvPr>
          <p:cNvSpPr txBox="1"/>
          <p:nvPr/>
        </p:nvSpPr>
        <p:spPr>
          <a:xfrm>
            <a:off x="6349797" y="4460849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DCCAECF9-88D3-4D97-B094-E8379668FC08}"/>
              </a:ext>
            </a:extLst>
          </p:cNvPr>
          <p:cNvSpPr txBox="1"/>
          <p:nvPr/>
        </p:nvSpPr>
        <p:spPr>
          <a:xfrm>
            <a:off x="6354628" y="3316988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D8284BD3-A0A1-4B16-B0EE-ADB26840831B}"/>
              </a:ext>
            </a:extLst>
          </p:cNvPr>
          <p:cNvSpPr txBox="1"/>
          <p:nvPr/>
        </p:nvSpPr>
        <p:spPr>
          <a:xfrm>
            <a:off x="8599335" y="4452496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538B4293-D89C-450E-A3F6-E56162E530AD}"/>
              </a:ext>
            </a:extLst>
          </p:cNvPr>
          <p:cNvSpPr txBox="1"/>
          <p:nvPr/>
        </p:nvSpPr>
        <p:spPr>
          <a:xfrm>
            <a:off x="9883635" y="3267882"/>
            <a:ext cx="745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69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DCD47F2A-98E1-4F5D-937D-38035A2E180E}"/>
              </a:ext>
            </a:extLst>
          </p:cNvPr>
          <p:cNvSpPr txBox="1"/>
          <p:nvPr/>
        </p:nvSpPr>
        <p:spPr>
          <a:xfrm>
            <a:off x="8439691" y="3255873"/>
            <a:ext cx="81201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30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27AE2D17-9C09-4C6D-9D01-5FFD6D72240F}"/>
              </a:ext>
            </a:extLst>
          </p:cNvPr>
          <p:cNvSpPr/>
          <p:nvPr/>
        </p:nvSpPr>
        <p:spPr>
          <a:xfrm>
            <a:off x="9993523" y="4481173"/>
            <a:ext cx="525660" cy="476413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4023BDEE-A7C6-4914-9066-536317F2B6FF}"/>
              </a:ext>
            </a:extLst>
          </p:cNvPr>
          <p:cNvSpPr txBox="1"/>
          <p:nvPr/>
        </p:nvSpPr>
        <p:spPr>
          <a:xfrm>
            <a:off x="10498621" y="3288256"/>
            <a:ext cx="14643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(</a:t>
            </a:r>
            <a:r>
              <a:rPr kumimoji="1" lang="ja-JP" altLang="en-US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回</a:t>
            </a:r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)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8EBB4053-4F7C-4803-BD53-B5AFA1626C46}"/>
              </a:ext>
            </a:extLst>
          </p:cNvPr>
          <p:cNvSpPr txBox="1"/>
          <p:nvPr/>
        </p:nvSpPr>
        <p:spPr>
          <a:xfrm>
            <a:off x="6397331" y="5094196"/>
            <a:ext cx="40578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69÷30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＝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2.3</a:t>
            </a:r>
            <a:endParaRPr kumimoji="1" lang="ja-JP" altLang="en-US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D95A62B0-2035-4E2D-ABAE-9977DA9233DE}"/>
              </a:ext>
            </a:extLst>
          </p:cNvPr>
          <p:cNvSpPr txBox="1"/>
          <p:nvPr/>
        </p:nvSpPr>
        <p:spPr>
          <a:xfrm>
            <a:off x="2959340" y="5155751"/>
            <a:ext cx="12809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2.5</a:t>
            </a:r>
            <a:endParaRPr kumimoji="1" lang="ja-JP" altLang="en-US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813E34A0-6EAC-4C5B-97EB-E42E1C738CE0}"/>
              </a:ext>
            </a:extLst>
          </p:cNvPr>
          <p:cNvSpPr txBox="1"/>
          <p:nvPr/>
        </p:nvSpPr>
        <p:spPr>
          <a:xfrm>
            <a:off x="3005024" y="5795169"/>
            <a:ext cx="19383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A. 2.5</a:t>
            </a:r>
            <a:endParaRPr kumimoji="1" lang="ja-JP" altLang="en-US" sz="4400" u="sng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BA4B13A8-1141-4734-BAB8-CDA7BC627C80}"/>
              </a:ext>
            </a:extLst>
          </p:cNvPr>
          <p:cNvSpPr txBox="1"/>
          <p:nvPr/>
        </p:nvSpPr>
        <p:spPr>
          <a:xfrm>
            <a:off x="8690703" y="5758128"/>
            <a:ext cx="19383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A. 2.3</a:t>
            </a:r>
            <a:endParaRPr kumimoji="1" lang="ja-JP" altLang="en-US" sz="4400" u="sng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35860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6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6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0" grpId="0"/>
      <p:bldP spid="31" grpId="0"/>
      <p:bldP spid="32" grpId="0"/>
      <p:bldP spid="33" grpId="0" animBg="1"/>
      <p:bldP spid="34" grpId="0"/>
      <p:bldP spid="35" grpId="0"/>
      <p:bldP spid="36" grpId="0"/>
      <p:bldP spid="37" grpId="0"/>
      <p:bldP spid="45" grpId="0"/>
      <p:bldP spid="46" grpId="0"/>
      <p:bldP spid="47" grpId="0"/>
      <p:bldP spid="48" grpId="0"/>
      <p:bldP spid="49" grpId="0"/>
      <p:bldP spid="50" grpId="0" animBg="1"/>
      <p:bldP spid="51" grpId="0"/>
      <p:bldP spid="52" grpId="0"/>
      <p:bldP spid="53" grpId="0"/>
      <p:bldP spid="54" grpId="0"/>
      <p:bldP spid="5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24D8872-11B5-40EE-96CF-7FBC378972B6}"/>
              </a:ext>
            </a:extLst>
          </p:cNvPr>
          <p:cNvSpPr txBox="1"/>
          <p:nvPr/>
        </p:nvSpPr>
        <p:spPr>
          <a:xfrm>
            <a:off x="71120" y="141027"/>
            <a:ext cx="1219200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P106 1</a:t>
            </a:r>
          </a:p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②どちら成績がのびた？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" name="二等辺三角形 2">
            <a:extLst>
              <a:ext uri="{FF2B5EF4-FFF2-40B4-BE49-F238E27FC236}">
                <a16:creationId xmlns:a16="http://schemas.microsoft.com/office/drawing/2014/main" id="{72D02016-6C4D-4DBC-92DB-A49FC019F220}"/>
              </a:ext>
            </a:extLst>
          </p:cNvPr>
          <p:cNvSpPr/>
          <p:nvPr/>
        </p:nvSpPr>
        <p:spPr>
          <a:xfrm rot="5400000">
            <a:off x="1633789" y="220127"/>
            <a:ext cx="923945" cy="594885"/>
          </a:xfrm>
          <a:prstGeom prst="triangle">
            <a:avLst>
              <a:gd name="adj" fmla="val 52195"/>
            </a:avLst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020CCDA-70AB-4C03-BE90-02AB0F034E98}"/>
              </a:ext>
            </a:extLst>
          </p:cNvPr>
          <p:cNvSpPr txBox="1"/>
          <p:nvPr/>
        </p:nvSpPr>
        <p:spPr>
          <a:xfrm>
            <a:off x="2393205" y="148545"/>
            <a:ext cx="101988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どちらがシュートの成績がのびた？</a:t>
            </a:r>
            <a:endParaRPr kumimoji="1" lang="ja-JP" altLang="en-US" sz="48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F7EDBE45-A00B-4667-94DC-3D040681CAB4}"/>
              </a:ext>
            </a:extLst>
          </p:cNvPr>
          <p:cNvCxnSpPr>
            <a:cxnSpLocks/>
          </p:cNvCxnSpPr>
          <p:nvPr/>
        </p:nvCxnSpPr>
        <p:spPr>
          <a:xfrm>
            <a:off x="883920" y="4060237"/>
            <a:ext cx="4059472" cy="1793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5120DF85-26C7-4C78-B2EC-1B933571832A}"/>
              </a:ext>
            </a:extLst>
          </p:cNvPr>
          <p:cNvCxnSpPr>
            <a:cxnSpLocks/>
          </p:cNvCxnSpPr>
          <p:nvPr/>
        </p:nvCxnSpPr>
        <p:spPr>
          <a:xfrm>
            <a:off x="883920" y="4411419"/>
            <a:ext cx="405947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AB931213-E8CD-4F65-9BFE-A32FCC77A291}"/>
              </a:ext>
            </a:extLst>
          </p:cNvPr>
          <p:cNvCxnSpPr>
            <a:cxnSpLocks/>
          </p:cNvCxnSpPr>
          <p:nvPr/>
        </p:nvCxnSpPr>
        <p:spPr>
          <a:xfrm flipV="1">
            <a:off x="877046" y="3931030"/>
            <a:ext cx="0" cy="59831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DE34BF93-D6F7-41C7-942A-C9010914CC37}"/>
              </a:ext>
            </a:extLst>
          </p:cNvPr>
          <p:cNvCxnSpPr>
            <a:cxnSpLocks/>
          </p:cNvCxnSpPr>
          <p:nvPr/>
        </p:nvCxnSpPr>
        <p:spPr>
          <a:xfrm flipV="1">
            <a:off x="3106309" y="3931030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E0DF150C-93F9-4ACB-B6F0-E6E53A3FE5E3}"/>
              </a:ext>
            </a:extLst>
          </p:cNvPr>
          <p:cNvCxnSpPr>
            <a:cxnSpLocks/>
          </p:cNvCxnSpPr>
          <p:nvPr/>
        </p:nvCxnSpPr>
        <p:spPr>
          <a:xfrm flipV="1">
            <a:off x="4570675" y="3931030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E370E258-E353-4D1F-927C-05D388B735F2}"/>
              </a:ext>
            </a:extLst>
          </p:cNvPr>
          <p:cNvCxnSpPr>
            <a:cxnSpLocks/>
          </p:cNvCxnSpPr>
          <p:nvPr/>
        </p:nvCxnSpPr>
        <p:spPr>
          <a:xfrm flipV="1">
            <a:off x="3124861" y="4295132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>
            <a:extLst>
              <a:ext uri="{FF2B5EF4-FFF2-40B4-BE49-F238E27FC236}">
                <a16:creationId xmlns:a16="http://schemas.microsoft.com/office/drawing/2014/main" id="{195B08FF-5122-4FC2-90A2-7B3765A7D41E}"/>
              </a:ext>
            </a:extLst>
          </p:cNvPr>
          <p:cNvCxnSpPr>
            <a:cxnSpLocks/>
          </p:cNvCxnSpPr>
          <p:nvPr/>
        </p:nvCxnSpPr>
        <p:spPr>
          <a:xfrm flipV="1">
            <a:off x="4570675" y="4295132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B44CA761-613B-4037-B4EC-F04A90D6678A}"/>
              </a:ext>
            </a:extLst>
          </p:cNvPr>
          <p:cNvSpPr txBox="1"/>
          <p:nvPr/>
        </p:nvSpPr>
        <p:spPr>
          <a:xfrm>
            <a:off x="664118" y="4527706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F0C7D0B1-DF5C-4036-B39A-DA2A3E6C64CB}"/>
              </a:ext>
            </a:extLst>
          </p:cNvPr>
          <p:cNvSpPr txBox="1"/>
          <p:nvPr/>
        </p:nvSpPr>
        <p:spPr>
          <a:xfrm>
            <a:off x="668949" y="3383845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A55F504C-6890-4FE1-AA70-FB7B12D07F7D}"/>
              </a:ext>
            </a:extLst>
          </p:cNvPr>
          <p:cNvSpPr txBox="1"/>
          <p:nvPr/>
        </p:nvSpPr>
        <p:spPr>
          <a:xfrm>
            <a:off x="2913656" y="4486484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E4C1EA11-C185-479F-914A-FC183F4AA1BF}"/>
              </a:ext>
            </a:extLst>
          </p:cNvPr>
          <p:cNvSpPr txBox="1"/>
          <p:nvPr/>
        </p:nvSpPr>
        <p:spPr>
          <a:xfrm>
            <a:off x="4221828" y="3352351"/>
            <a:ext cx="745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50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9975F5EC-B2AB-4BEB-9D6D-6D3B320D33A7}"/>
              </a:ext>
            </a:extLst>
          </p:cNvPr>
          <p:cNvSpPr txBox="1"/>
          <p:nvPr/>
        </p:nvSpPr>
        <p:spPr>
          <a:xfrm>
            <a:off x="2756309" y="3328877"/>
            <a:ext cx="8434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20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B1CAE307-88EA-44EC-96BE-C1DA23C1F478}"/>
              </a:ext>
            </a:extLst>
          </p:cNvPr>
          <p:cNvSpPr/>
          <p:nvPr/>
        </p:nvSpPr>
        <p:spPr>
          <a:xfrm>
            <a:off x="4292855" y="4574425"/>
            <a:ext cx="525660" cy="476413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BF06EA98-D427-4C14-A93D-75BC2ABF5FC9}"/>
              </a:ext>
            </a:extLst>
          </p:cNvPr>
          <p:cNvSpPr txBox="1"/>
          <p:nvPr/>
        </p:nvSpPr>
        <p:spPr>
          <a:xfrm>
            <a:off x="325048" y="2831276"/>
            <a:ext cx="22909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あきら</a:t>
            </a:r>
            <a:endParaRPr kumimoji="1" lang="ja-JP" altLang="en-US" sz="48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69C7FA39-F40F-4EAC-95EF-E23C8F1850BC}"/>
              </a:ext>
            </a:extLst>
          </p:cNvPr>
          <p:cNvSpPr txBox="1"/>
          <p:nvPr/>
        </p:nvSpPr>
        <p:spPr>
          <a:xfrm>
            <a:off x="4812942" y="3355113"/>
            <a:ext cx="14643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(</a:t>
            </a:r>
            <a:r>
              <a:rPr kumimoji="1" lang="ja-JP" altLang="en-US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回</a:t>
            </a:r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)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066843B8-DDF6-4253-A118-E0628A00A8DF}"/>
              </a:ext>
            </a:extLst>
          </p:cNvPr>
          <p:cNvSpPr txBox="1"/>
          <p:nvPr/>
        </p:nvSpPr>
        <p:spPr>
          <a:xfrm>
            <a:off x="711652" y="5161053"/>
            <a:ext cx="40578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50÷20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＝</a:t>
            </a:r>
            <a:endParaRPr kumimoji="1" lang="ja-JP" altLang="en-US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3CEFF499-3A9F-4C20-9D2E-6707A12399AB}"/>
              </a:ext>
            </a:extLst>
          </p:cNvPr>
          <p:cNvSpPr txBox="1"/>
          <p:nvPr/>
        </p:nvSpPr>
        <p:spPr>
          <a:xfrm>
            <a:off x="5323352" y="2756819"/>
            <a:ext cx="22909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ゆうた</a:t>
            </a:r>
          </a:p>
        </p:txBody>
      </p:sp>
      <p:cxnSp>
        <p:nvCxnSpPr>
          <p:cNvPr id="38" name="直線コネクタ 37">
            <a:extLst>
              <a:ext uri="{FF2B5EF4-FFF2-40B4-BE49-F238E27FC236}">
                <a16:creationId xmlns:a16="http://schemas.microsoft.com/office/drawing/2014/main" id="{F2368806-11B2-4D20-858B-322B863598FE}"/>
              </a:ext>
            </a:extLst>
          </p:cNvPr>
          <p:cNvCxnSpPr>
            <a:cxnSpLocks/>
          </p:cNvCxnSpPr>
          <p:nvPr/>
        </p:nvCxnSpPr>
        <p:spPr>
          <a:xfrm>
            <a:off x="6569599" y="3993380"/>
            <a:ext cx="4059472" cy="1793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線コネクタ 38">
            <a:extLst>
              <a:ext uri="{FF2B5EF4-FFF2-40B4-BE49-F238E27FC236}">
                <a16:creationId xmlns:a16="http://schemas.microsoft.com/office/drawing/2014/main" id="{E3844F5A-0BC3-444E-8A28-088B5A262FE3}"/>
              </a:ext>
            </a:extLst>
          </p:cNvPr>
          <p:cNvCxnSpPr>
            <a:cxnSpLocks/>
          </p:cNvCxnSpPr>
          <p:nvPr/>
        </p:nvCxnSpPr>
        <p:spPr>
          <a:xfrm>
            <a:off x="6569599" y="4344562"/>
            <a:ext cx="405947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線コネクタ 39">
            <a:extLst>
              <a:ext uri="{FF2B5EF4-FFF2-40B4-BE49-F238E27FC236}">
                <a16:creationId xmlns:a16="http://schemas.microsoft.com/office/drawing/2014/main" id="{D6AB7C92-DFB3-49A5-A653-CD1C845714F8}"/>
              </a:ext>
            </a:extLst>
          </p:cNvPr>
          <p:cNvCxnSpPr>
            <a:cxnSpLocks/>
          </p:cNvCxnSpPr>
          <p:nvPr/>
        </p:nvCxnSpPr>
        <p:spPr>
          <a:xfrm flipV="1">
            <a:off x="6562725" y="3864173"/>
            <a:ext cx="0" cy="59831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コネクタ 40">
            <a:extLst>
              <a:ext uri="{FF2B5EF4-FFF2-40B4-BE49-F238E27FC236}">
                <a16:creationId xmlns:a16="http://schemas.microsoft.com/office/drawing/2014/main" id="{03254FF0-E4F5-4456-BF0E-9CAB0C5D38C0}"/>
              </a:ext>
            </a:extLst>
          </p:cNvPr>
          <p:cNvCxnSpPr>
            <a:cxnSpLocks/>
          </p:cNvCxnSpPr>
          <p:nvPr/>
        </p:nvCxnSpPr>
        <p:spPr>
          <a:xfrm flipV="1">
            <a:off x="8791988" y="3864173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コネクタ 41">
            <a:extLst>
              <a:ext uri="{FF2B5EF4-FFF2-40B4-BE49-F238E27FC236}">
                <a16:creationId xmlns:a16="http://schemas.microsoft.com/office/drawing/2014/main" id="{2E7B077A-1DAE-4702-BD92-584A4ADDF176}"/>
              </a:ext>
            </a:extLst>
          </p:cNvPr>
          <p:cNvCxnSpPr>
            <a:cxnSpLocks/>
          </p:cNvCxnSpPr>
          <p:nvPr/>
        </p:nvCxnSpPr>
        <p:spPr>
          <a:xfrm flipV="1">
            <a:off x="10256354" y="3864173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線コネクタ 42">
            <a:extLst>
              <a:ext uri="{FF2B5EF4-FFF2-40B4-BE49-F238E27FC236}">
                <a16:creationId xmlns:a16="http://schemas.microsoft.com/office/drawing/2014/main" id="{89BCCFBF-6665-40B3-9D2F-7AC57A1844B4}"/>
              </a:ext>
            </a:extLst>
          </p:cNvPr>
          <p:cNvCxnSpPr>
            <a:cxnSpLocks/>
          </p:cNvCxnSpPr>
          <p:nvPr/>
        </p:nvCxnSpPr>
        <p:spPr>
          <a:xfrm flipV="1">
            <a:off x="8810540" y="4228275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線コネクタ 43">
            <a:extLst>
              <a:ext uri="{FF2B5EF4-FFF2-40B4-BE49-F238E27FC236}">
                <a16:creationId xmlns:a16="http://schemas.microsoft.com/office/drawing/2014/main" id="{0EC20E86-5A0D-49DF-B41D-11732FEEACBC}"/>
              </a:ext>
            </a:extLst>
          </p:cNvPr>
          <p:cNvCxnSpPr>
            <a:cxnSpLocks/>
          </p:cNvCxnSpPr>
          <p:nvPr/>
        </p:nvCxnSpPr>
        <p:spPr>
          <a:xfrm flipV="1">
            <a:off x="10256354" y="4228275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48B6638D-3438-4343-ABAC-CD539FA0A7C4}"/>
              </a:ext>
            </a:extLst>
          </p:cNvPr>
          <p:cNvSpPr txBox="1"/>
          <p:nvPr/>
        </p:nvSpPr>
        <p:spPr>
          <a:xfrm>
            <a:off x="6349797" y="4460849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DCCAECF9-88D3-4D97-B094-E8379668FC08}"/>
              </a:ext>
            </a:extLst>
          </p:cNvPr>
          <p:cNvSpPr txBox="1"/>
          <p:nvPr/>
        </p:nvSpPr>
        <p:spPr>
          <a:xfrm>
            <a:off x="6354628" y="3316988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D8284BD3-A0A1-4B16-B0EE-ADB26840831B}"/>
              </a:ext>
            </a:extLst>
          </p:cNvPr>
          <p:cNvSpPr txBox="1"/>
          <p:nvPr/>
        </p:nvSpPr>
        <p:spPr>
          <a:xfrm>
            <a:off x="8599335" y="4452496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538B4293-D89C-450E-A3F6-E56162E530AD}"/>
              </a:ext>
            </a:extLst>
          </p:cNvPr>
          <p:cNvSpPr txBox="1"/>
          <p:nvPr/>
        </p:nvSpPr>
        <p:spPr>
          <a:xfrm>
            <a:off x="9883635" y="3267882"/>
            <a:ext cx="745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69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DCD47F2A-98E1-4F5D-937D-38035A2E180E}"/>
              </a:ext>
            </a:extLst>
          </p:cNvPr>
          <p:cNvSpPr txBox="1"/>
          <p:nvPr/>
        </p:nvSpPr>
        <p:spPr>
          <a:xfrm>
            <a:off x="8439691" y="3255873"/>
            <a:ext cx="81201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30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27AE2D17-9C09-4C6D-9D01-5FFD6D72240F}"/>
              </a:ext>
            </a:extLst>
          </p:cNvPr>
          <p:cNvSpPr/>
          <p:nvPr/>
        </p:nvSpPr>
        <p:spPr>
          <a:xfrm>
            <a:off x="9993523" y="4481173"/>
            <a:ext cx="525660" cy="476413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4023BDEE-A7C6-4914-9066-536317F2B6FF}"/>
              </a:ext>
            </a:extLst>
          </p:cNvPr>
          <p:cNvSpPr txBox="1"/>
          <p:nvPr/>
        </p:nvSpPr>
        <p:spPr>
          <a:xfrm>
            <a:off x="10498621" y="3288256"/>
            <a:ext cx="14643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(</a:t>
            </a:r>
            <a:r>
              <a:rPr kumimoji="1" lang="ja-JP" altLang="en-US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回</a:t>
            </a:r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)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8EBB4053-4F7C-4803-BD53-B5AFA1626C46}"/>
              </a:ext>
            </a:extLst>
          </p:cNvPr>
          <p:cNvSpPr txBox="1"/>
          <p:nvPr/>
        </p:nvSpPr>
        <p:spPr>
          <a:xfrm>
            <a:off x="6397331" y="5094196"/>
            <a:ext cx="40578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69÷30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＝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2.3</a:t>
            </a:r>
            <a:endParaRPr kumimoji="1" lang="ja-JP" altLang="en-US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D95A62B0-2035-4E2D-ABAE-9977DA9233DE}"/>
              </a:ext>
            </a:extLst>
          </p:cNvPr>
          <p:cNvSpPr txBox="1"/>
          <p:nvPr/>
        </p:nvSpPr>
        <p:spPr>
          <a:xfrm>
            <a:off x="2959340" y="5155751"/>
            <a:ext cx="12809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2.5</a:t>
            </a:r>
            <a:endParaRPr kumimoji="1" lang="ja-JP" altLang="en-US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813E34A0-6EAC-4C5B-97EB-E42E1C738CE0}"/>
              </a:ext>
            </a:extLst>
          </p:cNvPr>
          <p:cNvSpPr txBox="1"/>
          <p:nvPr/>
        </p:nvSpPr>
        <p:spPr>
          <a:xfrm>
            <a:off x="3005024" y="5795169"/>
            <a:ext cx="19383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A. 2.5</a:t>
            </a:r>
            <a:endParaRPr kumimoji="1" lang="ja-JP" altLang="en-US" sz="4400" u="sng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BA4B13A8-1141-4734-BAB8-CDA7BC627C80}"/>
              </a:ext>
            </a:extLst>
          </p:cNvPr>
          <p:cNvSpPr txBox="1"/>
          <p:nvPr/>
        </p:nvSpPr>
        <p:spPr>
          <a:xfrm>
            <a:off x="8690703" y="5758128"/>
            <a:ext cx="19383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A. 2.3</a:t>
            </a:r>
            <a:endParaRPr kumimoji="1" lang="ja-JP" altLang="en-US" sz="4400" u="sng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A30694DD-24AB-431C-A1E2-96D95EA28C9B}"/>
              </a:ext>
            </a:extLst>
          </p:cNvPr>
          <p:cNvSpPr txBox="1"/>
          <p:nvPr/>
        </p:nvSpPr>
        <p:spPr>
          <a:xfrm>
            <a:off x="7368979" y="969607"/>
            <a:ext cx="22909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あきら</a:t>
            </a:r>
            <a:endParaRPr kumimoji="1" lang="ja-JP" altLang="en-US" sz="48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42823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2F213C2-570D-4EFE-9566-0FC24D66B9CA}"/>
              </a:ext>
            </a:extLst>
          </p:cNvPr>
          <p:cNvSpPr txBox="1"/>
          <p:nvPr/>
        </p:nvSpPr>
        <p:spPr>
          <a:xfrm>
            <a:off x="152400" y="130567"/>
            <a:ext cx="11887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問題①</a:t>
            </a:r>
            <a:r>
              <a:rPr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２０</a:t>
            </a:r>
            <a:r>
              <a:rPr kumimoji="1"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ｍをもとにした４ｍの割合は？</a:t>
            </a:r>
          </a:p>
        </p:txBody>
      </p: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6983DB9A-D58E-435C-8C8F-49F64435BC8D}"/>
              </a:ext>
            </a:extLst>
          </p:cNvPr>
          <p:cNvCxnSpPr>
            <a:cxnSpLocks/>
          </p:cNvCxnSpPr>
          <p:nvPr/>
        </p:nvCxnSpPr>
        <p:spPr>
          <a:xfrm>
            <a:off x="702611" y="1692924"/>
            <a:ext cx="4059472" cy="1793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B6D69CA4-BA0C-4170-82F9-F14449A6048A}"/>
              </a:ext>
            </a:extLst>
          </p:cNvPr>
          <p:cNvCxnSpPr>
            <a:cxnSpLocks/>
          </p:cNvCxnSpPr>
          <p:nvPr/>
        </p:nvCxnSpPr>
        <p:spPr>
          <a:xfrm>
            <a:off x="702611" y="2044106"/>
            <a:ext cx="405947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6336722B-B9CB-49CE-BD27-0092F634FB39}"/>
              </a:ext>
            </a:extLst>
          </p:cNvPr>
          <p:cNvCxnSpPr>
            <a:cxnSpLocks/>
          </p:cNvCxnSpPr>
          <p:nvPr/>
        </p:nvCxnSpPr>
        <p:spPr>
          <a:xfrm flipV="1">
            <a:off x="695737" y="1563717"/>
            <a:ext cx="0" cy="59831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3F6919C1-6202-4522-9E52-76CCF0C4BC5F}"/>
              </a:ext>
            </a:extLst>
          </p:cNvPr>
          <p:cNvCxnSpPr>
            <a:cxnSpLocks/>
          </p:cNvCxnSpPr>
          <p:nvPr/>
        </p:nvCxnSpPr>
        <p:spPr>
          <a:xfrm flipV="1">
            <a:off x="2925000" y="1563717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4E865E87-0FDE-40B3-9EB7-6B8BC4F7CC9E}"/>
              </a:ext>
            </a:extLst>
          </p:cNvPr>
          <p:cNvCxnSpPr>
            <a:cxnSpLocks/>
          </p:cNvCxnSpPr>
          <p:nvPr/>
        </p:nvCxnSpPr>
        <p:spPr>
          <a:xfrm flipV="1">
            <a:off x="4389366" y="1563717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FA10CBBC-D761-408E-80D5-B4EA9B8A2E68}"/>
              </a:ext>
            </a:extLst>
          </p:cNvPr>
          <p:cNvCxnSpPr>
            <a:cxnSpLocks/>
          </p:cNvCxnSpPr>
          <p:nvPr/>
        </p:nvCxnSpPr>
        <p:spPr>
          <a:xfrm flipV="1">
            <a:off x="2943552" y="1927819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8F304522-BC9B-4A5C-9AD4-CF31C7399FC3}"/>
              </a:ext>
            </a:extLst>
          </p:cNvPr>
          <p:cNvCxnSpPr>
            <a:cxnSpLocks/>
          </p:cNvCxnSpPr>
          <p:nvPr/>
        </p:nvCxnSpPr>
        <p:spPr>
          <a:xfrm flipV="1">
            <a:off x="4389366" y="1927819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67C4E5CD-7D1E-4AA7-8024-6EAC6AC046B6}"/>
              </a:ext>
            </a:extLst>
          </p:cNvPr>
          <p:cNvSpPr txBox="1"/>
          <p:nvPr/>
        </p:nvSpPr>
        <p:spPr>
          <a:xfrm>
            <a:off x="482809" y="2160393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D5ED1753-F74A-43F5-B4F7-25408F198C65}"/>
              </a:ext>
            </a:extLst>
          </p:cNvPr>
          <p:cNvSpPr txBox="1"/>
          <p:nvPr/>
        </p:nvSpPr>
        <p:spPr>
          <a:xfrm>
            <a:off x="487640" y="1016532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CBF0DE92-A762-452A-9319-BC7B8927DA1A}"/>
              </a:ext>
            </a:extLst>
          </p:cNvPr>
          <p:cNvSpPr txBox="1"/>
          <p:nvPr/>
        </p:nvSpPr>
        <p:spPr>
          <a:xfrm>
            <a:off x="4190583" y="2088277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EC378BBD-7C47-41EA-834E-EE2C5681863C}"/>
              </a:ext>
            </a:extLst>
          </p:cNvPr>
          <p:cNvSpPr txBox="1"/>
          <p:nvPr/>
        </p:nvSpPr>
        <p:spPr>
          <a:xfrm>
            <a:off x="4016647" y="987800"/>
            <a:ext cx="745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20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A44FB76F-6D3A-4326-BC9A-20DDEDB51674}"/>
              </a:ext>
            </a:extLst>
          </p:cNvPr>
          <p:cNvSpPr txBox="1"/>
          <p:nvPr/>
        </p:nvSpPr>
        <p:spPr>
          <a:xfrm>
            <a:off x="2680722" y="940868"/>
            <a:ext cx="8434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4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C6AEEB94-8B55-40D9-A0AF-59B0B32EFB86}"/>
              </a:ext>
            </a:extLst>
          </p:cNvPr>
          <p:cNvSpPr/>
          <p:nvPr/>
        </p:nvSpPr>
        <p:spPr>
          <a:xfrm>
            <a:off x="2680722" y="2204014"/>
            <a:ext cx="525660" cy="476413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88684E1A-DE88-464D-806F-A25E0594D052}"/>
              </a:ext>
            </a:extLst>
          </p:cNvPr>
          <p:cNvSpPr txBox="1"/>
          <p:nvPr/>
        </p:nvSpPr>
        <p:spPr>
          <a:xfrm>
            <a:off x="4631633" y="987800"/>
            <a:ext cx="14643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(m)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FC3E513A-D665-478F-8421-5FEB0D260AA8}"/>
              </a:ext>
            </a:extLst>
          </p:cNvPr>
          <p:cNvSpPr txBox="1"/>
          <p:nvPr/>
        </p:nvSpPr>
        <p:spPr>
          <a:xfrm>
            <a:off x="6009113" y="954977"/>
            <a:ext cx="23943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4÷20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＝</a:t>
            </a:r>
            <a:endParaRPr kumimoji="1" lang="ja-JP" altLang="en-US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60522BF4-A394-43C9-8E38-F10CD38587F2}"/>
              </a:ext>
            </a:extLst>
          </p:cNvPr>
          <p:cNvSpPr txBox="1"/>
          <p:nvPr/>
        </p:nvSpPr>
        <p:spPr>
          <a:xfrm>
            <a:off x="7986068" y="964100"/>
            <a:ext cx="12809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0.2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8361E589-FCBE-499B-B832-D6E1F819440C}"/>
              </a:ext>
            </a:extLst>
          </p:cNvPr>
          <p:cNvSpPr txBox="1"/>
          <p:nvPr/>
        </p:nvSpPr>
        <p:spPr>
          <a:xfrm>
            <a:off x="8030720" y="1672779"/>
            <a:ext cx="21711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A.</a:t>
            </a:r>
            <a:r>
              <a:rPr kumimoji="1" lang="ja-JP" altLang="en-US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　</a:t>
            </a:r>
            <a:r>
              <a:rPr kumimoji="1" lang="en-US" altLang="ja-JP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0.2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444870BB-7704-4E8C-902D-75ADDC4F352F}"/>
              </a:ext>
            </a:extLst>
          </p:cNvPr>
          <p:cNvSpPr txBox="1"/>
          <p:nvPr/>
        </p:nvSpPr>
        <p:spPr>
          <a:xfrm>
            <a:off x="152400" y="3304254"/>
            <a:ext cx="11887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問題②４ｍをもとにした</a:t>
            </a:r>
            <a:r>
              <a:rPr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２０</a:t>
            </a:r>
            <a:r>
              <a:rPr kumimoji="1"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ｍの割合は？</a:t>
            </a:r>
          </a:p>
        </p:txBody>
      </p: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FEB78EF7-F621-4673-837E-080E6F387256}"/>
              </a:ext>
            </a:extLst>
          </p:cNvPr>
          <p:cNvCxnSpPr>
            <a:cxnSpLocks/>
          </p:cNvCxnSpPr>
          <p:nvPr/>
        </p:nvCxnSpPr>
        <p:spPr>
          <a:xfrm>
            <a:off x="702611" y="4866611"/>
            <a:ext cx="4059472" cy="1793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D5A92AD7-29A2-40FA-9EE4-300B84ED779A}"/>
              </a:ext>
            </a:extLst>
          </p:cNvPr>
          <p:cNvCxnSpPr>
            <a:cxnSpLocks/>
          </p:cNvCxnSpPr>
          <p:nvPr/>
        </p:nvCxnSpPr>
        <p:spPr>
          <a:xfrm>
            <a:off x="702611" y="5217793"/>
            <a:ext cx="405947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55500DB7-4208-4ABA-A0A1-483DFCCC1C74}"/>
              </a:ext>
            </a:extLst>
          </p:cNvPr>
          <p:cNvCxnSpPr>
            <a:cxnSpLocks/>
          </p:cNvCxnSpPr>
          <p:nvPr/>
        </p:nvCxnSpPr>
        <p:spPr>
          <a:xfrm flipV="1">
            <a:off x="695737" y="4737404"/>
            <a:ext cx="0" cy="59831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64A7C373-7F3E-4385-BCF7-9D2AE79EFEF0}"/>
              </a:ext>
            </a:extLst>
          </p:cNvPr>
          <p:cNvCxnSpPr>
            <a:cxnSpLocks/>
          </p:cNvCxnSpPr>
          <p:nvPr/>
        </p:nvCxnSpPr>
        <p:spPr>
          <a:xfrm flipV="1">
            <a:off x="2925000" y="4737404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5095B3AF-36CD-436B-AF41-2A1B83AF91A2}"/>
              </a:ext>
            </a:extLst>
          </p:cNvPr>
          <p:cNvCxnSpPr>
            <a:cxnSpLocks/>
          </p:cNvCxnSpPr>
          <p:nvPr/>
        </p:nvCxnSpPr>
        <p:spPr>
          <a:xfrm flipV="1">
            <a:off x="4389366" y="4737404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>
            <a:extLst>
              <a:ext uri="{FF2B5EF4-FFF2-40B4-BE49-F238E27FC236}">
                <a16:creationId xmlns:a16="http://schemas.microsoft.com/office/drawing/2014/main" id="{E5C16D61-53FC-426E-BBB3-FD58CC14A4B5}"/>
              </a:ext>
            </a:extLst>
          </p:cNvPr>
          <p:cNvCxnSpPr>
            <a:cxnSpLocks/>
          </p:cNvCxnSpPr>
          <p:nvPr/>
        </p:nvCxnSpPr>
        <p:spPr>
          <a:xfrm flipV="1">
            <a:off x="2943552" y="5101506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コネクタ 27">
            <a:extLst>
              <a:ext uri="{FF2B5EF4-FFF2-40B4-BE49-F238E27FC236}">
                <a16:creationId xmlns:a16="http://schemas.microsoft.com/office/drawing/2014/main" id="{885EA6DD-42C8-4CC7-A95E-B9D8FCCF3756}"/>
              </a:ext>
            </a:extLst>
          </p:cNvPr>
          <p:cNvCxnSpPr>
            <a:cxnSpLocks/>
          </p:cNvCxnSpPr>
          <p:nvPr/>
        </p:nvCxnSpPr>
        <p:spPr>
          <a:xfrm flipV="1">
            <a:off x="4389366" y="5101506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8D92D2AA-A47B-4BCD-8825-AADFF1567DCE}"/>
              </a:ext>
            </a:extLst>
          </p:cNvPr>
          <p:cNvSpPr txBox="1"/>
          <p:nvPr/>
        </p:nvSpPr>
        <p:spPr>
          <a:xfrm>
            <a:off x="482809" y="5334080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C6199C8F-6F04-4BB5-B72E-ACF6F37DA9D3}"/>
              </a:ext>
            </a:extLst>
          </p:cNvPr>
          <p:cNvSpPr txBox="1"/>
          <p:nvPr/>
        </p:nvSpPr>
        <p:spPr>
          <a:xfrm>
            <a:off x="487640" y="4190219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2005C036-EBC3-4C07-A1EF-7125505FEB36}"/>
              </a:ext>
            </a:extLst>
          </p:cNvPr>
          <p:cNvSpPr txBox="1"/>
          <p:nvPr/>
        </p:nvSpPr>
        <p:spPr>
          <a:xfrm>
            <a:off x="2704907" y="5299825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1B2777DB-DFF5-45C1-AADE-F0EEF2B7C78B}"/>
              </a:ext>
            </a:extLst>
          </p:cNvPr>
          <p:cNvSpPr txBox="1"/>
          <p:nvPr/>
        </p:nvSpPr>
        <p:spPr>
          <a:xfrm>
            <a:off x="4016647" y="4161487"/>
            <a:ext cx="745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20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B1021736-7284-49F5-9A4D-E134CF512760}"/>
              </a:ext>
            </a:extLst>
          </p:cNvPr>
          <p:cNvSpPr txBox="1"/>
          <p:nvPr/>
        </p:nvSpPr>
        <p:spPr>
          <a:xfrm>
            <a:off x="2680722" y="4114555"/>
            <a:ext cx="8434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4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0D0BEBE8-5896-4456-8BBA-4289CAB56436}"/>
              </a:ext>
            </a:extLst>
          </p:cNvPr>
          <p:cNvSpPr/>
          <p:nvPr/>
        </p:nvSpPr>
        <p:spPr>
          <a:xfrm>
            <a:off x="4126534" y="5377700"/>
            <a:ext cx="525660" cy="476413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5CA855E5-DF1A-4E40-8414-367B22EB39BC}"/>
              </a:ext>
            </a:extLst>
          </p:cNvPr>
          <p:cNvSpPr txBox="1"/>
          <p:nvPr/>
        </p:nvSpPr>
        <p:spPr>
          <a:xfrm>
            <a:off x="4631633" y="4161487"/>
            <a:ext cx="14643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(m)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06145BD1-FB29-4262-9548-4790B79DD893}"/>
              </a:ext>
            </a:extLst>
          </p:cNvPr>
          <p:cNvSpPr txBox="1"/>
          <p:nvPr/>
        </p:nvSpPr>
        <p:spPr>
          <a:xfrm>
            <a:off x="6009113" y="4128664"/>
            <a:ext cx="221106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20÷4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＝</a:t>
            </a:r>
            <a:endParaRPr kumimoji="1" lang="ja-JP" altLang="en-US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14E86D57-DB2D-49A0-9680-11F0B4875D58}"/>
              </a:ext>
            </a:extLst>
          </p:cNvPr>
          <p:cNvSpPr txBox="1"/>
          <p:nvPr/>
        </p:nvSpPr>
        <p:spPr>
          <a:xfrm>
            <a:off x="7986068" y="4137787"/>
            <a:ext cx="12809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5</a:t>
            </a: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AF990DA4-5242-45A0-BBC0-1024AB94ECFB}"/>
              </a:ext>
            </a:extLst>
          </p:cNvPr>
          <p:cNvSpPr txBox="1"/>
          <p:nvPr/>
        </p:nvSpPr>
        <p:spPr>
          <a:xfrm>
            <a:off x="8030720" y="4846466"/>
            <a:ext cx="21711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A.</a:t>
            </a:r>
            <a:r>
              <a:rPr kumimoji="1" lang="ja-JP" altLang="en-US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　</a:t>
            </a:r>
            <a:r>
              <a:rPr lang="en-US" altLang="ja-JP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5</a:t>
            </a:r>
            <a:endParaRPr kumimoji="1" lang="en-US" altLang="ja-JP" sz="4400" u="sng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96398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6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6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5" grpId="0" animBg="1"/>
      <p:bldP spid="16" grpId="0"/>
      <p:bldP spid="17" grpId="0"/>
      <p:bldP spid="18" grpId="0"/>
      <p:bldP spid="20" grpId="0"/>
      <p:bldP spid="21" grpId="0"/>
      <p:bldP spid="29" grpId="0"/>
      <p:bldP spid="30" grpId="0"/>
      <p:bldP spid="31" grpId="0"/>
      <p:bldP spid="32" grpId="0"/>
      <p:bldP spid="33" grpId="0"/>
      <p:bldP spid="34" grpId="0" animBg="1"/>
      <p:bldP spid="35" grpId="0"/>
      <p:bldP spid="36" grpId="0"/>
      <p:bldP spid="37" grpId="0"/>
      <p:bldP spid="3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5B7BCF9-6C1B-43EA-AF2E-A2FD8CD546D5}"/>
              </a:ext>
            </a:extLst>
          </p:cNvPr>
          <p:cNvSpPr txBox="1"/>
          <p:nvPr/>
        </p:nvSpPr>
        <p:spPr>
          <a:xfrm>
            <a:off x="244288" y="174039"/>
            <a:ext cx="1161825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めあて</a:t>
            </a:r>
            <a:endParaRPr lang="en-US" altLang="ja-JP" sz="48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kumimoji="1"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　</a:t>
            </a:r>
            <a:r>
              <a:rPr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２つの量の関係を比べるには、何を求めればよいか？</a:t>
            </a:r>
            <a:endParaRPr kumimoji="1" lang="en-US" altLang="ja-JP" sz="48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kumimoji="1"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まとめ</a:t>
            </a:r>
            <a:endParaRPr kumimoji="1" lang="en-US" altLang="ja-JP" sz="48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　２つの量の関係を比べるには、割合を求めればよい。</a:t>
            </a:r>
            <a:endParaRPr lang="en-US" altLang="ja-JP" sz="48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8893120A-F6B9-4653-895F-1E8AC95E7BF5}"/>
              </a:ext>
            </a:extLst>
          </p:cNvPr>
          <p:cNvSpPr txBox="1"/>
          <p:nvPr/>
        </p:nvSpPr>
        <p:spPr>
          <a:xfrm>
            <a:off x="244288" y="4958937"/>
            <a:ext cx="193312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00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割合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＝</a:t>
            </a:r>
            <a:r>
              <a:rPr kumimoji="1"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　</a:t>
            </a:r>
            <a:endParaRPr kumimoji="1"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3E61D42B-821A-43B1-9A34-B4AF2791E52E}"/>
              </a:ext>
            </a:extLst>
          </p:cNvPr>
          <p:cNvSpPr txBox="1"/>
          <p:nvPr/>
        </p:nvSpPr>
        <p:spPr>
          <a:xfrm>
            <a:off x="2050521" y="4958936"/>
            <a:ext cx="76735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00FF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比べられる量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÷</a:t>
            </a:r>
            <a:r>
              <a:rPr lang="ja-JP" altLang="en-US" sz="4400" dirty="0">
                <a:highlight>
                  <a:srgbClr val="FFFF00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もとにする量</a:t>
            </a:r>
            <a:endParaRPr kumimoji="1" lang="ja-JP" altLang="en-US" sz="4400" dirty="0">
              <a:highlight>
                <a:srgbClr val="FFFF00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99582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5B7BCF9-6C1B-43EA-AF2E-A2FD8CD546D5}"/>
              </a:ext>
            </a:extLst>
          </p:cNvPr>
          <p:cNvSpPr txBox="1"/>
          <p:nvPr/>
        </p:nvSpPr>
        <p:spPr>
          <a:xfrm>
            <a:off x="247126" y="-56686"/>
            <a:ext cx="1161825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めあて</a:t>
            </a:r>
            <a:endParaRPr lang="en-US" altLang="ja-JP" sz="48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kumimoji="1"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　</a:t>
            </a:r>
            <a:r>
              <a:rPr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２つの量の関係を比べるには、何を求めればよいか？</a:t>
            </a:r>
            <a:endParaRPr kumimoji="1" lang="en-US" altLang="ja-JP" sz="48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0752D90B-B650-4081-B87B-12C9D4374214}"/>
              </a:ext>
            </a:extLst>
          </p:cNvPr>
          <p:cNvGrpSpPr/>
          <p:nvPr/>
        </p:nvGrpSpPr>
        <p:grpSpPr>
          <a:xfrm>
            <a:off x="7903659" y="2715680"/>
            <a:ext cx="3885578" cy="916325"/>
            <a:chOff x="5563870" y="2692400"/>
            <a:chExt cx="5461635" cy="1314450"/>
          </a:xfrm>
        </p:grpSpPr>
        <p:pic>
          <p:nvPicPr>
            <p:cNvPr id="4" name="図 3" descr="おもちゃ, 人形 が含まれている画像&#10;&#10;自動的に生成された説明">
              <a:extLst>
                <a:ext uri="{FF2B5EF4-FFF2-40B4-BE49-F238E27FC236}">
                  <a16:creationId xmlns:a16="http://schemas.microsoft.com/office/drawing/2014/main" id="{85C45BA9-5469-478E-8F0C-6920ED358E1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63870" y="2692400"/>
              <a:ext cx="1289050" cy="1289050"/>
            </a:xfrm>
            <a:prstGeom prst="rect">
              <a:avLst/>
            </a:prstGeom>
          </p:spPr>
        </p:pic>
        <p:pic>
          <p:nvPicPr>
            <p:cNvPr id="8" name="図 7" descr="おもちゃ, 人形 が含まれている画像&#10;&#10;自動的に生成された説明">
              <a:extLst>
                <a:ext uri="{FF2B5EF4-FFF2-40B4-BE49-F238E27FC236}">
                  <a16:creationId xmlns:a16="http://schemas.microsoft.com/office/drawing/2014/main" id="{9A4A1E88-993E-4844-9D66-0BF5F96A9C8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10350" y="2692400"/>
              <a:ext cx="1289050" cy="1289050"/>
            </a:xfrm>
            <a:prstGeom prst="rect">
              <a:avLst/>
            </a:prstGeom>
          </p:spPr>
        </p:pic>
        <p:pic>
          <p:nvPicPr>
            <p:cNvPr id="9" name="図 8" descr="おもちゃ, 人形 が含まれている画像&#10;&#10;自動的に生成された説明">
              <a:extLst>
                <a:ext uri="{FF2B5EF4-FFF2-40B4-BE49-F238E27FC236}">
                  <a16:creationId xmlns:a16="http://schemas.microsoft.com/office/drawing/2014/main" id="{74B92932-22D2-4FE6-90DC-982DC1559F5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56830" y="2717800"/>
              <a:ext cx="1289050" cy="1289050"/>
            </a:xfrm>
            <a:prstGeom prst="rect">
              <a:avLst/>
            </a:prstGeom>
          </p:spPr>
        </p:pic>
        <p:pic>
          <p:nvPicPr>
            <p:cNvPr id="10" name="図 9" descr="おもちゃ, 人形 が含まれている画像&#10;&#10;自動的に生成された説明">
              <a:extLst>
                <a:ext uri="{FF2B5EF4-FFF2-40B4-BE49-F238E27FC236}">
                  <a16:creationId xmlns:a16="http://schemas.microsoft.com/office/drawing/2014/main" id="{09AF2876-9900-4CB3-9017-F0195D76B62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03310" y="2717800"/>
              <a:ext cx="1289050" cy="1289050"/>
            </a:xfrm>
            <a:prstGeom prst="rect">
              <a:avLst/>
            </a:prstGeom>
          </p:spPr>
        </p:pic>
        <p:pic>
          <p:nvPicPr>
            <p:cNvPr id="11" name="図 10" descr="おもちゃ, 人形 が含まれている画像&#10;&#10;自動的に生成された説明">
              <a:extLst>
                <a:ext uri="{FF2B5EF4-FFF2-40B4-BE49-F238E27FC236}">
                  <a16:creationId xmlns:a16="http://schemas.microsoft.com/office/drawing/2014/main" id="{CF2B906C-ECC8-4B3A-94C4-493C8655603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36455" y="2717800"/>
              <a:ext cx="1289050" cy="1289050"/>
            </a:xfrm>
            <a:prstGeom prst="rect">
              <a:avLst/>
            </a:prstGeom>
          </p:spPr>
        </p:pic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2A9EEE9F-DA85-446C-ACA8-AE3DCDC58B9D}"/>
              </a:ext>
            </a:extLst>
          </p:cNvPr>
          <p:cNvGrpSpPr/>
          <p:nvPr/>
        </p:nvGrpSpPr>
        <p:grpSpPr>
          <a:xfrm>
            <a:off x="7937401" y="3649712"/>
            <a:ext cx="3885578" cy="916325"/>
            <a:chOff x="5563870" y="2692400"/>
            <a:chExt cx="5461635" cy="1314450"/>
          </a:xfrm>
        </p:grpSpPr>
        <p:pic>
          <p:nvPicPr>
            <p:cNvPr id="13" name="図 12" descr="おもちゃ, 人形 が含まれている画像&#10;&#10;自動的に生成された説明">
              <a:extLst>
                <a:ext uri="{FF2B5EF4-FFF2-40B4-BE49-F238E27FC236}">
                  <a16:creationId xmlns:a16="http://schemas.microsoft.com/office/drawing/2014/main" id="{A1C7CDB9-7184-4516-90B3-012CBD755C0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63870" y="2692400"/>
              <a:ext cx="1289050" cy="1289050"/>
            </a:xfrm>
            <a:prstGeom prst="rect">
              <a:avLst/>
            </a:prstGeom>
          </p:spPr>
        </p:pic>
        <p:pic>
          <p:nvPicPr>
            <p:cNvPr id="14" name="図 13" descr="おもちゃ, 人形 が含まれている画像&#10;&#10;自動的に生成された説明">
              <a:extLst>
                <a:ext uri="{FF2B5EF4-FFF2-40B4-BE49-F238E27FC236}">
                  <a16:creationId xmlns:a16="http://schemas.microsoft.com/office/drawing/2014/main" id="{06E5CF8A-F47A-4689-BAE8-2C72A84D2F9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10350" y="2692400"/>
              <a:ext cx="1289050" cy="1289050"/>
            </a:xfrm>
            <a:prstGeom prst="rect">
              <a:avLst/>
            </a:prstGeom>
          </p:spPr>
        </p:pic>
        <p:pic>
          <p:nvPicPr>
            <p:cNvPr id="15" name="図 14" descr="おもちゃ, 人形 が含まれている画像&#10;&#10;自動的に生成された説明">
              <a:extLst>
                <a:ext uri="{FF2B5EF4-FFF2-40B4-BE49-F238E27FC236}">
                  <a16:creationId xmlns:a16="http://schemas.microsoft.com/office/drawing/2014/main" id="{B7A77235-6D74-46C0-97D4-D8CB7B1F09D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56830" y="2717800"/>
              <a:ext cx="1289050" cy="1289050"/>
            </a:xfrm>
            <a:prstGeom prst="rect">
              <a:avLst/>
            </a:prstGeom>
          </p:spPr>
        </p:pic>
        <p:pic>
          <p:nvPicPr>
            <p:cNvPr id="16" name="図 15" descr="おもちゃ, 人形 が含まれている画像&#10;&#10;自動的に生成された説明">
              <a:extLst>
                <a:ext uri="{FF2B5EF4-FFF2-40B4-BE49-F238E27FC236}">
                  <a16:creationId xmlns:a16="http://schemas.microsoft.com/office/drawing/2014/main" id="{17362BC4-89E2-4EE1-A98D-092057E265D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03310" y="2717800"/>
              <a:ext cx="1289050" cy="1289050"/>
            </a:xfrm>
            <a:prstGeom prst="rect">
              <a:avLst/>
            </a:prstGeom>
          </p:spPr>
        </p:pic>
        <p:pic>
          <p:nvPicPr>
            <p:cNvPr id="17" name="図 16" descr="おもちゃ, 人形 が含まれている画像&#10;&#10;自動的に生成された説明">
              <a:extLst>
                <a:ext uri="{FF2B5EF4-FFF2-40B4-BE49-F238E27FC236}">
                  <a16:creationId xmlns:a16="http://schemas.microsoft.com/office/drawing/2014/main" id="{C90FF16B-7AD8-4F96-A58E-4D3E4996D90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36455" y="2717800"/>
              <a:ext cx="1289050" cy="1289050"/>
            </a:xfrm>
            <a:prstGeom prst="rect">
              <a:avLst/>
            </a:prstGeom>
          </p:spPr>
        </p:pic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3BC04479-6308-424F-8BAE-44EFCE76C90F}"/>
              </a:ext>
            </a:extLst>
          </p:cNvPr>
          <p:cNvGrpSpPr/>
          <p:nvPr/>
        </p:nvGrpSpPr>
        <p:grpSpPr>
          <a:xfrm>
            <a:off x="8026537" y="4512918"/>
            <a:ext cx="3885578" cy="916325"/>
            <a:chOff x="5563870" y="2692400"/>
            <a:chExt cx="5461635" cy="1314450"/>
          </a:xfrm>
        </p:grpSpPr>
        <p:pic>
          <p:nvPicPr>
            <p:cNvPr id="19" name="図 18" descr="おもちゃ, 人形 が含まれている画像&#10;&#10;自動的に生成された説明">
              <a:extLst>
                <a:ext uri="{FF2B5EF4-FFF2-40B4-BE49-F238E27FC236}">
                  <a16:creationId xmlns:a16="http://schemas.microsoft.com/office/drawing/2014/main" id="{C87FA21E-0418-48FC-BC5B-D6E97B3DF28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63870" y="2692400"/>
              <a:ext cx="1289050" cy="1289050"/>
            </a:xfrm>
            <a:prstGeom prst="rect">
              <a:avLst/>
            </a:prstGeom>
          </p:spPr>
        </p:pic>
        <p:pic>
          <p:nvPicPr>
            <p:cNvPr id="20" name="図 19" descr="おもちゃ, 人形 が含まれている画像&#10;&#10;自動的に生成された説明">
              <a:extLst>
                <a:ext uri="{FF2B5EF4-FFF2-40B4-BE49-F238E27FC236}">
                  <a16:creationId xmlns:a16="http://schemas.microsoft.com/office/drawing/2014/main" id="{D5AD332E-6806-46A0-9EBE-F443E58AAE4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10350" y="2692400"/>
              <a:ext cx="1289050" cy="1289050"/>
            </a:xfrm>
            <a:prstGeom prst="rect">
              <a:avLst/>
            </a:prstGeom>
          </p:spPr>
        </p:pic>
        <p:pic>
          <p:nvPicPr>
            <p:cNvPr id="21" name="図 20" descr="おもちゃ, 人形 が含まれている画像&#10;&#10;自動的に生成された説明">
              <a:extLst>
                <a:ext uri="{FF2B5EF4-FFF2-40B4-BE49-F238E27FC236}">
                  <a16:creationId xmlns:a16="http://schemas.microsoft.com/office/drawing/2014/main" id="{7C0C680F-ADE8-4262-9C9B-47DAF4BD98D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56830" y="2717800"/>
              <a:ext cx="1289050" cy="1289050"/>
            </a:xfrm>
            <a:prstGeom prst="rect">
              <a:avLst/>
            </a:prstGeom>
          </p:spPr>
        </p:pic>
        <p:pic>
          <p:nvPicPr>
            <p:cNvPr id="22" name="図 21" descr="おもちゃ, 人形 が含まれている画像&#10;&#10;自動的に生成された説明">
              <a:extLst>
                <a:ext uri="{FF2B5EF4-FFF2-40B4-BE49-F238E27FC236}">
                  <a16:creationId xmlns:a16="http://schemas.microsoft.com/office/drawing/2014/main" id="{9147ED29-1036-4190-B84B-0B38215DE35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03310" y="2717800"/>
              <a:ext cx="1289050" cy="1289050"/>
            </a:xfrm>
            <a:prstGeom prst="rect">
              <a:avLst/>
            </a:prstGeom>
          </p:spPr>
        </p:pic>
        <p:pic>
          <p:nvPicPr>
            <p:cNvPr id="23" name="図 22" descr="おもちゃ, 人形 が含まれている画像&#10;&#10;自動的に生成された説明">
              <a:extLst>
                <a:ext uri="{FF2B5EF4-FFF2-40B4-BE49-F238E27FC236}">
                  <a16:creationId xmlns:a16="http://schemas.microsoft.com/office/drawing/2014/main" id="{C68EA0D0-201F-47F1-9560-B7A302A7E13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36455" y="2717800"/>
              <a:ext cx="1289050" cy="1289050"/>
            </a:xfrm>
            <a:prstGeom prst="rect">
              <a:avLst/>
            </a:prstGeom>
          </p:spPr>
        </p:pic>
      </p:grpSp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id="{4A6D8476-B776-4EB2-88F1-346313F2A55A}"/>
              </a:ext>
            </a:extLst>
          </p:cNvPr>
          <p:cNvGrpSpPr/>
          <p:nvPr/>
        </p:nvGrpSpPr>
        <p:grpSpPr>
          <a:xfrm>
            <a:off x="8031281" y="5382791"/>
            <a:ext cx="3885578" cy="916325"/>
            <a:chOff x="5563870" y="2692400"/>
            <a:chExt cx="5461635" cy="1314450"/>
          </a:xfrm>
        </p:grpSpPr>
        <p:pic>
          <p:nvPicPr>
            <p:cNvPr id="44" name="図 43" descr="おもちゃ, 人形 が含まれている画像&#10;&#10;自動的に生成された説明">
              <a:extLst>
                <a:ext uri="{FF2B5EF4-FFF2-40B4-BE49-F238E27FC236}">
                  <a16:creationId xmlns:a16="http://schemas.microsoft.com/office/drawing/2014/main" id="{F94AD7D8-A737-4A64-8A23-05962A14317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63870" y="2692400"/>
              <a:ext cx="1289050" cy="1289050"/>
            </a:xfrm>
            <a:prstGeom prst="rect">
              <a:avLst/>
            </a:prstGeom>
          </p:spPr>
        </p:pic>
        <p:pic>
          <p:nvPicPr>
            <p:cNvPr id="45" name="図 44" descr="おもちゃ, 人形 が含まれている画像&#10;&#10;自動的に生成された説明">
              <a:extLst>
                <a:ext uri="{FF2B5EF4-FFF2-40B4-BE49-F238E27FC236}">
                  <a16:creationId xmlns:a16="http://schemas.microsoft.com/office/drawing/2014/main" id="{312134C5-E891-40BD-AC03-3DFB22BAAD7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10350" y="2692400"/>
              <a:ext cx="1289050" cy="1289050"/>
            </a:xfrm>
            <a:prstGeom prst="rect">
              <a:avLst/>
            </a:prstGeom>
          </p:spPr>
        </p:pic>
        <p:pic>
          <p:nvPicPr>
            <p:cNvPr id="46" name="図 45" descr="おもちゃ, 人形 が含まれている画像&#10;&#10;自動的に生成された説明">
              <a:extLst>
                <a:ext uri="{FF2B5EF4-FFF2-40B4-BE49-F238E27FC236}">
                  <a16:creationId xmlns:a16="http://schemas.microsoft.com/office/drawing/2014/main" id="{6DBB4746-C31B-4AC5-80AF-6D789D8317A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56830" y="2717800"/>
              <a:ext cx="1289050" cy="1289050"/>
            </a:xfrm>
            <a:prstGeom prst="rect">
              <a:avLst/>
            </a:prstGeom>
          </p:spPr>
        </p:pic>
        <p:pic>
          <p:nvPicPr>
            <p:cNvPr id="47" name="図 46" descr="おもちゃ, 人形 が含まれている画像&#10;&#10;自動的に生成された説明">
              <a:extLst>
                <a:ext uri="{FF2B5EF4-FFF2-40B4-BE49-F238E27FC236}">
                  <a16:creationId xmlns:a16="http://schemas.microsoft.com/office/drawing/2014/main" id="{B10F2491-4123-4224-A3E7-9899C74F9E4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03310" y="2717800"/>
              <a:ext cx="1289050" cy="1289050"/>
            </a:xfrm>
            <a:prstGeom prst="rect">
              <a:avLst/>
            </a:prstGeom>
          </p:spPr>
        </p:pic>
        <p:pic>
          <p:nvPicPr>
            <p:cNvPr id="48" name="図 47" descr="おもちゃ, 人形 が含まれている画像&#10;&#10;自動的に生成された説明">
              <a:extLst>
                <a:ext uri="{FF2B5EF4-FFF2-40B4-BE49-F238E27FC236}">
                  <a16:creationId xmlns:a16="http://schemas.microsoft.com/office/drawing/2014/main" id="{2E396AD7-3307-4622-AEC1-2F17D991558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36455" y="2717800"/>
              <a:ext cx="1289050" cy="1289050"/>
            </a:xfrm>
            <a:prstGeom prst="rect">
              <a:avLst/>
            </a:prstGeom>
          </p:spPr>
        </p:pic>
      </p:grp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10A90518-7657-4474-B86B-408E04EFCB61}"/>
              </a:ext>
            </a:extLst>
          </p:cNvPr>
          <p:cNvGrpSpPr/>
          <p:nvPr/>
        </p:nvGrpSpPr>
        <p:grpSpPr>
          <a:xfrm>
            <a:off x="3096621" y="2735926"/>
            <a:ext cx="4018070" cy="975682"/>
            <a:chOff x="382960" y="2632234"/>
            <a:chExt cx="4018070" cy="975682"/>
          </a:xfrm>
        </p:grpSpPr>
        <p:pic>
          <p:nvPicPr>
            <p:cNvPr id="51" name="図 50" descr="おもちゃ, 人形, 時計 が含まれている画像&#10;&#10;自動的に生成された説明">
              <a:extLst>
                <a:ext uri="{FF2B5EF4-FFF2-40B4-BE49-F238E27FC236}">
                  <a16:creationId xmlns:a16="http://schemas.microsoft.com/office/drawing/2014/main" id="{51FEB24C-7E5A-484F-A53E-B653FCC2F20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2960" y="2660193"/>
              <a:ext cx="926288" cy="926288"/>
            </a:xfrm>
            <a:prstGeom prst="rect">
              <a:avLst/>
            </a:prstGeom>
          </p:spPr>
        </p:pic>
        <p:pic>
          <p:nvPicPr>
            <p:cNvPr id="52" name="図 51" descr="おもちゃ, 人形, 時計 が含まれている画像&#10;&#10;自動的に生成された説明">
              <a:extLst>
                <a:ext uri="{FF2B5EF4-FFF2-40B4-BE49-F238E27FC236}">
                  <a16:creationId xmlns:a16="http://schemas.microsoft.com/office/drawing/2014/main" id="{A93ECBA7-46AF-44A4-8666-F2C818797B8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52788" y="2661308"/>
              <a:ext cx="926288" cy="926288"/>
            </a:xfrm>
            <a:prstGeom prst="rect">
              <a:avLst/>
            </a:prstGeom>
          </p:spPr>
        </p:pic>
        <p:pic>
          <p:nvPicPr>
            <p:cNvPr id="53" name="図 52" descr="おもちゃ, 人形, 時計 が含まれている画像&#10;&#10;自動的に生成された説明">
              <a:extLst>
                <a:ext uri="{FF2B5EF4-FFF2-40B4-BE49-F238E27FC236}">
                  <a16:creationId xmlns:a16="http://schemas.microsoft.com/office/drawing/2014/main" id="{4A4DA0D1-552F-4863-A595-12B5F8AC06C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15991" y="2661308"/>
              <a:ext cx="926288" cy="926288"/>
            </a:xfrm>
            <a:prstGeom prst="rect">
              <a:avLst/>
            </a:prstGeom>
          </p:spPr>
        </p:pic>
        <p:pic>
          <p:nvPicPr>
            <p:cNvPr id="54" name="図 53" descr="おもちゃ, 人形, 時計 が含まれている画像&#10;&#10;自動的に生成された説明">
              <a:extLst>
                <a:ext uri="{FF2B5EF4-FFF2-40B4-BE49-F238E27FC236}">
                  <a16:creationId xmlns:a16="http://schemas.microsoft.com/office/drawing/2014/main" id="{332DC945-D401-45F1-A714-0834F17679E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34007" y="2681628"/>
              <a:ext cx="926288" cy="926288"/>
            </a:xfrm>
            <a:prstGeom prst="rect">
              <a:avLst/>
            </a:prstGeom>
          </p:spPr>
        </p:pic>
        <p:pic>
          <p:nvPicPr>
            <p:cNvPr id="55" name="図 54" descr="おもちゃ, 人形, 時計 が含まれている画像&#10;&#10;自動的に生成された説明">
              <a:extLst>
                <a:ext uri="{FF2B5EF4-FFF2-40B4-BE49-F238E27FC236}">
                  <a16:creationId xmlns:a16="http://schemas.microsoft.com/office/drawing/2014/main" id="{146DAA90-85B8-449D-BB7B-4B73257C5DF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74742" y="2632234"/>
              <a:ext cx="926288" cy="926288"/>
            </a:xfrm>
            <a:prstGeom prst="rect">
              <a:avLst/>
            </a:prstGeom>
          </p:spPr>
        </p:pic>
      </p:grpSp>
      <p:grpSp>
        <p:nvGrpSpPr>
          <p:cNvPr id="57" name="グループ化 56">
            <a:extLst>
              <a:ext uri="{FF2B5EF4-FFF2-40B4-BE49-F238E27FC236}">
                <a16:creationId xmlns:a16="http://schemas.microsoft.com/office/drawing/2014/main" id="{871AD3E3-8E00-4DA9-8001-4E45534FBE57}"/>
              </a:ext>
            </a:extLst>
          </p:cNvPr>
          <p:cNvGrpSpPr/>
          <p:nvPr/>
        </p:nvGrpSpPr>
        <p:grpSpPr>
          <a:xfrm>
            <a:off x="3218534" y="4562077"/>
            <a:ext cx="4018070" cy="975682"/>
            <a:chOff x="382960" y="2632234"/>
            <a:chExt cx="4018070" cy="975682"/>
          </a:xfrm>
        </p:grpSpPr>
        <p:pic>
          <p:nvPicPr>
            <p:cNvPr id="58" name="図 57" descr="おもちゃ, 人形, 時計 が含まれている画像&#10;&#10;自動的に生成された説明">
              <a:extLst>
                <a:ext uri="{FF2B5EF4-FFF2-40B4-BE49-F238E27FC236}">
                  <a16:creationId xmlns:a16="http://schemas.microsoft.com/office/drawing/2014/main" id="{060D5C43-27B4-4447-8199-7C4FE8FD5F7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2960" y="2660193"/>
              <a:ext cx="926288" cy="926288"/>
            </a:xfrm>
            <a:prstGeom prst="rect">
              <a:avLst/>
            </a:prstGeom>
          </p:spPr>
        </p:pic>
        <p:pic>
          <p:nvPicPr>
            <p:cNvPr id="59" name="図 58" descr="おもちゃ, 人形, 時計 が含まれている画像&#10;&#10;自動的に生成された説明">
              <a:extLst>
                <a:ext uri="{FF2B5EF4-FFF2-40B4-BE49-F238E27FC236}">
                  <a16:creationId xmlns:a16="http://schemas.microsoft.com/office/drawing/2014/main" id="{AB271446-0EF3-4478-9967-EE42FBC4057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52788" y="2661308"/>
              <a:ext cx="926288" cy="926288"/>
            </a:xfrm>
            <a:prstGeom prst="rect">
              <a:avLst/>
            </a:prstGeom>
          </p:spPr>
        </p:pic>
        <p:pic>
          <p:nvPicPr>
            <p:cNvPr id="60" name="図 59" descr="おもちゃ, 人形, 時計 が含まれている画像&#10;&#10;自動的に生成された説明">
              <a:extLst>
                <a:ext uri="{FF2B5EF4-FFF2-40B4-BE49-F238E27FC236}">
                  <a16:creationId xmlns:a16="http://schemas.microsoft.com/office/drawing/2014/main" id="{B5552FD8-72AC-4762-83BB-C8D74D34954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15991" y="2661308"/>
              <a:ext cx="926288" cy="926288"/>
            </a:xfrm>
            <a:prstGeom prst="rect">
              <a:avLst/>
            </a:prstGeom>
          </p:spPr>
        </p:pic>
        <p:pic>
          <p:nvPicPr>
            <p:cNvPr id="61" name="図 60" descr="おもちゃ, 人形, 時計 が含まれている画像&#10;&#10;自動的に生成された説明">
              <a:extLst>
                <a:ext uri="{FF2B5EF4-FFF2-40B4-BE49-F238E27FC236}">
                  <a16:creationId xmlns:a16="http://schemas.microsoft.com/office/drawing/2014/main" id="{14736E25-64B1-4FE5-9955-92CBCDFB6C6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34007" y="2681628"/>
              <a:ext cx="926288" cy="926288"/>
            </a:xfrm>
            <a:prstGeom prst="rect">
              <a:avLst/>
            </a:prstGeom>
          </p:spPr>
        </p:pic>
        <p:pic>
          <p:nvPicPr>
            <p:cNvPr id="62" name="図 61" descr="おもちゃ, 人形, 時計 が含まれている画像&#10;&#10;自動的に生成された説明">
              <a:extLst>
                <a:ext uri="{FF2B5EF4-FFF2-40B4-BE49-F238E27FC236}">
                  <a16:creationId xmlns:a16="http://schemas.microsoft.com/office/drawing/2014/main" id="{7593F85B-FCDC-4A05-AD0F-29289FC4DBA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74742" y="2632234"/>
              <a:ext cx="926288" cy="926288"/>
            </a:xfrm>
            <a:prstGeom prst="rect">
              <a:avLst/>
            </a:prstGeom>
          </p:spPr>
        </p:pic>
      </p:grpSp>
      <p:grpSp>
        <p:nvGrpSpPr>
          <p:cNvPr id="63" name="グループ化 62">
            <a:extLst>
              <a:ext uri="{FF2B5EF4-FFF2-40B4-BE49-F238E27FC236}">
                <a16:creationId xmlns:a16="http://schemas.microsoft.com/office/drawing/2014/main" id="{DE8BF36B-3CF3-4B68-90CF-7CE509D7AF86}"/>
              </a:ext>
            </a:extLst>
          </p:cNvPr>
          <p:cNvGrpSpPr/>
          <p:nvPr/>
        </p:nvGrpSpPr>
        <p:grpSpPr>
          <a:xfrm>
            <a:off x="3201565" y="3611092"/>
            <a:ext cx="4018070" cy="975682"/>
            <a:chOff x="382960" y="2632234"/>
            <a:chExt cx="4018070" cy="975682"/>
          </a:xfrm>
        </p:grpSpPr>
        <p:pic>
          <p:nvPicPr>
            <p:cNvPr id="64" name="図 63" descr="おもちゃ, 人形, 時計 が含まれている画像&#10;&#10;自動的に生成された説明">
              <a:extLst>
                <a:ext uri="{FF2B5EF4-FFF2-40B4-BE49-F238E27FC236}">
                  <a16:creationId xmlns:a16="http://schemas.microsoft.com/office/drawing/2014/main" id="{57295738-92C9-4029-9A0A-4EDC83DC757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2960" y="2660193"/>
              <a:ext cx="926288" cy="926288"/>
            </a:xfrm>
            <a:prstGeom prst="rect">
              <a:avLst/>
            </a:prstGeom>
          </p:spPr>
        </p:pic>
        <p:pic>
          <p:nvPicPr>
            <p:cNvPr id="65" name="図 64" descr="おもちゃ, 人形, 時計 が含まれている画像&#10;&#10;自動的に生成された説明">
              <a:extLst>
                <a:ext uri="{FF2B5EF4-FFF2-40B4-BE49-F238E27FC236}">
                  <a16:creationId xmlns:a16="http://schemas.microsoft.com/office/drawing/2014/main" id="{D7BE32FE-50F1-4DA0-86D6-778B69CE742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52788" y="2661308"/>
              <a:ext cx="926288" cy="926288"/>
            </a:xfrm>
            <a:prstGeom prst="rect">
              <a:avLst/>
            </a:prstGeom>
          </p:spPr>
        </p:pic>
        <p:pic>
          <p:nvPicPr>
            <p:cNvPr id="66" name="図 65" descr="おもちゃ, 人形, 時計 が含まれている画像&#10;&#10;自動的に生成された説明">
              <a:extLst>
                <a:ext uri="{FF2B5EF4-FFF2-40B4-BE49-F238E27FC236}">
                  <a16:creationId xmlns:a16="http://schemas.microsoft.com/office/drawing/2014/main" id="{CC83EDEC-0040-4307-BF29-AF960D0AC31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15991" y="2661308"/>
              <a:ext cx="926288" cy="926288"/>
            </a:xfrm>
            <a:prstGeom prst="rect">
              <a:avLst/>
            </a:prstGeom>
          </p:spPr>
        </p:pic>
        <p:pic>
          <p:nvPicPr>
            <p:cNvPr id="67" name="図 66" descr="おもちゃ, 人形, 時計 が含まれている画像&#10;&#10;自動的に生成された説明">
              <a:extLst>
                <a:ext uri="{FF2B5EF4-FFF2-40B4-BE49-F238E27FC236}">
                  <a16:creationId xmlns:a16="http://schemas.microsoft.com/office/drawing/2014/main" id="{DFEADDB7-623D-4378-B38A-05FC690E183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34007" y="2681628"/>
              <a:ext cx="926288" cy="926288"/>
            </a:xfrm>
            <a:prstGeom prst="rect">
              <a:avLst/>
            </a:prstGeom>
          </p:spPr>
        </p:pic>
        <p:pic>
          <p:nvPicPr>
            <p:cNvPr id="68" name="図 67" descr="おもちゃ, 人形, 時計 が含まれている画像&#10;&#10;自動的に生成された説明">
              <a:extLst>
                <a:ext uri="{FF2B5EF4-FFF2-40B4-BE49-F238E27FC236}">
                  <a16:creationId xmlns:a16="http://schemas.microsoft.com/office/drawing/2014/main" id="{36468913-5FD9-44AF-A6C2-96A6E9E22CE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74742" y="2632234"/>
              <a:ext cx="926288" cy="926288"/>
            </a:xfrm>
            <a:prstGeom prst="rect">
              <a:avLst/>
            </a:prstGeom>
          </p:spPr>
        </p:pic>
      </p:grpSp>
      <p:pic>
        <p:nvPicPr>
          <p:cNvPr id="69" name="図 68" descr="おもちゃ, 人形, 時計 が含まれている画像&#10;&#10;自動的に生成された説明">
            <a:extLst>
              <a:ext uri="{FF2B5EF4-FFF2-40B4-BE49-F238E27FC236}">
                <a16:creationId xmlns:a16="http://schemas.microsoft.com/office/drawing/2014/main" id="{9B483B16-B7BE-4D1E-9F3C-AA144CC279B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1565" y="5550512"/>
            <a:ext cx="926288" cy="926288"/>
          </a:xfrm>
          <a:prstGeom prst="rect">
            <a:avLst/>
          </a:prstGeom>
        </p:spPr>
      </p:pic>
      <p:sp>
        <p:nvSpPr>
          <p:cNvPr id="71" name="テキスト ボックス 70">
            <a:extLst>
              <a:ext uri="{FF2B5EF4-FFF2-40B4-BE49-F238E27FC236}">
                <a16:creationId xmlns:a16="http://schemas.microsoft.com/office/drawing/2014/main" id="{75865CFD-5247-455A-A7C1-FA351609D97A}"/>
              </a:ext>
            </a:extLst>
          </p:cNvPr>
          <p:cNvSpPr txBox="1"/>
          <p:nvPr/>
        </p:nvSpPr>
        <p:spPr>
          <a:xfrm>
            <a:off x="249049" y="2130486"/>
            <a:ext cx="30454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P105</a:t>
            </a:r>
            <a:r>
              <a:rPr lang="ja-JP" altLang="en-US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１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21487C8D-6523-4D3C-88DA-AAF149FD4951}"/>
              </a:ext>
            </a:extLst>
          </p:cNvPr>
          <p:cNvSpPr/>
          <p:nvPr/>
        </p:nvSpPr>
        <p:spPr>
          <a:xfrm>
            <a:off x="2017353" y="2114138"/>
            <a:ext cx="860612" cy="869576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ECA808BB-D538-4411-BA15-3834E6C99ECA}"/>
              </a:ext>
            </a:extLst>
          </p:cNvPr>
          <p:cNvSpPr txBox="1"/>
          <p:nvPr/>
        </p:nvSpPr>
        <p:spPr>
          <a:xfrm>
            <a:off x="3771675" y="2008035"/>
            <a:ext cx="304547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男子１６人</a:t>
            </a:r>
            <a:endParaRPr lang="en-US" altLang="ja-JP" sz="36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AFF49502-12AF-45A8-AC78-A96A839F9889}"/>
              </a:ext>
            </a:extLst>
          </p:cNvPr>
          <p:cNvSpPr txBox="1"/>
          <p:nvPr/>
        </p:nvSpPr>
        <p:spPr>
          <a:xfrm>
            <a:off x="8420019" y="1989797"/>
            <a:ext cx="304547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女子２０人</a:t>
            </a:r>
            <a:endParaRPr lang="en-US" altLang="ja-JP" sz="36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65113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/>
      <p:bldP spid="7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F56FC00-F9CF-4710-A4B6-034226FCEAE9}"/>
              </a:ext>
            </a:extLst>
          </p:cNvPr>
          <p:cNvSpPr txBox="1"/>
          <p:nvPr/>
        </p:nvSpPr>
        <p:spPr>
          <a:xfrm>
            <a:off x="0" y="-56686"/>
            <a:ext cx="1186538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もとにする？</a:t>
            </a:r>
            <a:endParaRPr lang="en-US" altLang="ja-JP" sz="48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endParaRPr lang="en-US" altLang="ja-JP" sz="48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47EB9A9A-AF69-42D5-A5ED-3E9AC27DF7E0}"/>
              </a:ext>
            </a:extLst>
          </p:cNvPr>
          <p:cNvSpPr/>
          <p:nvPr/>
        </p:nvSpPr>
        <p:spPr>
          <a:xfrm>
            <a:off x="475129" y="1057835"/>
            <a:ext cx="2868706" cy="3227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56127849-9AED-4DBE-9C6E-8481A26C4350}"/>
              </a:ext>
            </a:extLst>
          </p:cNvPr>
          <p:cNvSpPr/>
          <p:nvPr/>
        </p:nvSpPr>
        <p:spPr>
          <a:xfrm>
            <a:off x="470646" y="1739153"/>
            <a:ext cx="5746377" cy="32273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72ED47E8-C381-49C3-8C7A-3943382E674D}"/>
              </a:ext>
            </a:extLst>
          </p:cNvPr>
          <p:cNvCxnSpPr/>
          <p:nvPr/>
        </p:nvCxnSpPr>
        <p:spPr>
          <a:xfrm>
            <a:off x="470646" y="962585"/>
            <a:ext cx="0" cy="1361515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00C55BDF-A29D-4A1B-A97C-CA83AD2371DD}"/>
              </a:ext>
            </a:extLst>
          </p:cNvPr>
          <p:cNvCxnSpPr/>
          <p:nvPr/>
        </p:nvCxnSpPr>
        <p:spPr>
          <a:xfrm>
            <a:off x="3343834" y="962585"/>
            <a:ext cx="0" cy="1361515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74F4FE-DEB4-49C9-8B0A-DA3144D7CD14}"/>
              </a:ext>
            </a:extLst>
          </p:cNvPr>
          <p:cNvCxnSpPr/>
          <p:nvPr/>
        </p:nvCxnSpPr>
        <p:spPr>
          <a:xfrm>
            <a:off x="6217023" y="962585"/>
            <a:ext cx="0" cy="1361515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51FECA1B-8A68-4D72-99DA-BD3028AE923D}"/>
              </a:ext>
            </a:extLst>
          </p:cNvPr>
          <p:cNvSpPr txBox="1"/>
          <p:nvPr/>
        </p:nvSpPr>
        <p:spPr>
          <a:xfrm>
            <a:off x="237774" y="2288062"/>
            <a:ext cx="39756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</a:t>
            </a:r>
            <a:endParaRPr kumimoji="1" lang="ja-JP" altLang="en-US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DC9F6024-C5A9-446E-88F8-1238F7519126}"/>
              </a:ext>
            </a:extLst>
          </p:cNvPr>
          <p:cNvSpPr txBox="1"/>
          <p:nvPr/>
        </p:nvSpPr>
        <p:spPr>
          <a:xfrm>
            <a:off x="3024023" y="2311712"/>
            <a:ext cx="39756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３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DB1431AF-8D34-4570-9546-B4C7F3D9384B}"/>
              </a:ext>
            </a:extLst>
          </p:cNvPr>
          <p:cNvSpPr txBox="1"/>
          <p:nvPr/>
        </p:nvSpPr>
        <p:spPr>
          <a:xfrm>
            <a:off x="5892728" y="2288062"/>
            <a:ext cx="39756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６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773D5E19-93C3-4CF6-9CAF-6D9E74F9B054}"/>
              </a:ext>
            </a:extLst>
          </p:cNvPr>
          <p:cNvSpPr txBox="1"/>
          <p:nvPr/>
        </p:nvSpPr>
        <p:spPr>
          <a:xfrm>
            <a:off x="237773" y="2958650"/>
            <a:ext cx="11716439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青をもとにすると、赤は６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÷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３＝２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もとにする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kumimoji="1"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赤をもとにすると、青は</a:t>
            </a:r>
          </a:p>
        </p:txBody>
      </p:sp>
      <p:sp>
        <p:nvSpPr>
          <p:cNvPr id="13" name="矢印: 右 12">
            <a:extLst>
              <a:ext uri="{FF2B5EF4-FFF2-40B4-BE49-F238E27FC236}">
                <a16:creationId xmlns:a16="http://schemas.microsoft.com/office/drawing/2014/main" id="{97088BA8-354F-4E26-B248-06B35CFD89E8}"/>
              </a:ext>
            </a:extLst>
          </p:cNvPr>
          <p:cNvSpPr/>
          <p:nvPr/>
        </p:nvSpPr>
        <p:spPr>
          <a:xfrm>
            <a:off x="3343834" y="3715703"/>
            <a:ext cx="855139" cy="55843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27504A28-4A2F-49D8-9CC0-E07431D78CF4}"/>
              </a:ext>
            </a:extLst>
          </p:cNvPr>
          <p:cNvSpPr txBox="1"/>
          <p:nvPr/>
        </p:nvSpPr>
        <p:spPr>
          <a:xfrm>
            <a:off x="4198973" y="3635759"/>
            <a:ext cx="451640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１とすること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E7065B4B-F112-465A-AA0F-D9D0A4FD413C}"/>
              </a:ext>
            </a:extLst>
          </p:cNvPr>
          <p:cNvSpPr txBox="1"/>
          <p:nvPr/>
        </p:nvSpPr>
        <p:spPr>
          <a:xfrm>
            <a:off x="6559322" y="4312867"/>
            <a:ext cx="426107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３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÷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６＝０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.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５</a:t>
            </a:r>
            <a:endParaRPr kumimoji="1" lang="ja-JP" altLang="en-US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76751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09F85FD-B3EA-4ACA-A823-5B1F76311D3E}"/>
              </a:ext>
            </a:extLst>
          </p:cNvPr>
          <p:cNvSpPr txBox="1"/>
          <p:nvPr/>
        </p:nvSpPr>
        <p:spPr>
          <a:xfrm>
            <a:off x="-98195" y="256492"/>
            <a:ext cx="121920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P105 1</a:t>
            </a:r>
          </a:p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①女子の人数をもとにした、男子の人数の割合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1D1E42C4-8C79-4A07-9E20-2D2713114FA9}"/>
              </a:ext>
            </a:extLst>
          </p:cNvPr>
          <p:cNvSpPr/>
          <p:nvPr/>
        </p:nvSpPr>
        <p:spPr>
          <a:xfrm>
            <a:off x="1534547" y="202286"/>
            <a:ext cx="860612" cy="869576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23B89FAE-ABEC-4B48-857F-D5566F8B90BF}"/>
              </a:ext>
            </a:extLst>
          </p:cNvPr>
          <p:cNvSpPr txBox="1"/>
          <p:nvPr/>
        </p:nvSpPr>
        <p:spPr>
          <a:xfrm>
            <a:off x="2501153" y="202286"/>
            <a:ext cx="90111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男子が１６人、女子が２０人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7D69007C-E396-44FE-9781-CC1BCE5EF31F}"/>
              </a:ext>
            </a:extLst>
          </p:cNvPr>
          <p:cNvSpPr txBox="1"/>
          <p:nvPr/>
        </p:nvSpPr>
        <p:spPr>
          <a:xfrm>
            <a:off x="144687" y="1762038"/>
            <a:ext cx="75551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800" dirty="0">
                <a:highlight>
                  <a:srgbClr val="FF00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割合</a:t>
            </a:r>
            <a:r>
              <a:rPr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＝　　　　　　　</a:t>
            </a:r>
            <a:r>
              <a:rPr lang="en-US" altLang="ja-JP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÷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27EBD57E-3EC2-4492-B1C0-706D7F7C0342}"/>
              </a:ext>
            </a:extLst>
          </p:cNvPr>
          <p:cNvSpPr txBox="1"/>
          <p:nvPr/>
        </p:nvSpPr>
        <p:spPr>
          <a:xfrm>
            <a:off x="2218050" y="1762105"/>
            <a:ext cx="3960334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800" dirty="0">
                <a:highlight>
                  <a:srgbClr val="00FF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比べられる量</a:t>
            </a:r>
            <a:endParaRPr kumimoji="1" lang="ja-JP" altLang="en-US" sz="4800" dirty="0">
              <a:highlight>
                <a:srgbClr val="00FF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F3F433D1-4EB5-4A78-9531-24B664007657}"/>
              </a:ext>
            </a:extLst>
          </p:cNvPr>
          <p:cNvSpPr txBox="1"/>
          <p:nvPr/>
        </p:nvSpPr>
        <p:spPr>
          <a:xfrm>
            <a:off x="7161942" y="1762038"/>
            <a:ext cx="4105669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800" dirty="0">
                <a:highlight>
                  <a:srgbClr val="FFFF00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もとにする量</a:t>
            </a:r>
            <a:endParaRPr kumimoji="1" lang="ja-JP" altLang="en-US" sz="4800" dirty="0">
              <a:highlight>
                <a:srgbClr val="FFFF00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cxnSp>
        <p:nvCxnSpPr>
          <p:cNvPr id="38" name="直線コネクタ 37">
            <a:extLst>
              <a:ext uri="{FF2B5EF4-FFF2-40B4-BE49-F238E27FC236}">
                <a16:creationId xmlns:a16="http://schemas.microsoft.com/office/drawing/2014/main" id="{EFBF3516-56F9-447C-BC51-BE6417583907}"/>
              </a:ext>
            </a:extLst>
          </p:cNvPr>
          <p:cNvCxnSpPr>
            <a:cxnSpLocks/>
          </p:cNvCxnSpPr>
          <p:nvPr/>
        </p:nvCxnSpPr>
        <p:spPr>
          <a:xfrm>
            <a:off x="938193" y="5316255"/>
            <a:ext cx="8768080" cy="4555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線コネクタ 38">
            <a:extLst>
              <a:ext uri="{FF2B5EF4-FFF2-40B4-BE49-F238E27FC236}">
                <a16:creationId xmlns:a16="http://schemas.microsoft.com/office/drawing/2014/main" id="{CCD111D6-2093-4EDF-8E8A-087CA59F0502}"/>
              </a:ext>
            </a:extLst>
          </p:cNvPr>
          <p:cNvCxnSpPr>
            <a:cxnSpLocks/>
          </p:cNvCxnSpPr>
          <p:nvPr/>
        </p:nvCxnSpPr>
        <p:spPr>
          <a:xfrm>
            <a:off x="938193" y="5667437"/>
            <a:ext cx="876808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線コネクタ 39">
            <a:extLst>
              <a:ext uri="{FF2B5EF4-FFF2-40B4-BE49-F238E27FC236}">
                <a16:creationId xmlns:a16="http://schemas.microsoft.com/office/drawing/2014/main" id="{BE3B4BB3-EE79-4F9E-B4B6-43A5B4148CEB}"/>
              </a:ext>
            </a:extLst>
          </p:cNvPr>
          <p:cNvCxnSpPr>
            <a:cxnSpLocks/>
          </p:cNvCxnSpPr>
          <p:nvPr/>
        </p:nvCxnSpPr>
        <p:spPr>
          <a:xfrm flipV="1">
            <a:off x="931319" y="5187048"/>
            <a:ext cx="0" cy="59831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コネクタ 40">
            <a:extLst>
              <a:ext uri="{FF2B5EF4-FFF2-40B4-BE49-F238E27FC236}">
                <a16:creationId xmlns:a16="http://schemas.microsoft.com/office/drawing/2014/main" id="{6889454C-6451-4390-9DA1-2C8CFBB093DA}"/>
              </a:ext>
            </a:extLst>
          </p:cNvPr>
          <p:cNvCxnSpPr>
            <a:cxnSpLocks/>
          </p:cNvCxnSpPr>
          <p:nvPr/>
        </p:nvCxnSpPr>
        <p:spPr>
          <a:xfrm flipV="1">
            <a:off x="3356217" y="5176889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コネクタ 41">
            <a:extLst>
              <a:ext uri="{FF2B5EF4-FFF2-40B4-BE49-F238E27FC236}">
                <a16:creationId xmlns:a16="http://schemas.microsoft.com/office/drawing/2014/main" id="{E32366CA-8168-450F-B22F-F43AE760614E}"/>
              </a:ext>
            </a:extLst>
          </p:cNvPr>
          <p:cNvCxnSpPr>
            <a:cxnSpLocks/>
          </p:cNvCxnSpPr>
          <p:nvPr/>
        </p:nvCxnSpPr>
        <p:spPr>
          <a:xfrm flipV="1">
            <a:off x="7501055" y="5245520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線コネクタ 42">
            <a:extLst>
              <a:ext uri="{FF2B5EF4-FFF2-40B4-BE49-F238E27FC236}">
                <a16:creationId xmlns:a16="http://schemas.microsoft.com/office/drawing/2014/main" id="{11062D6A-F102-4785-ADF5-3748DF46FE37}"/>
              </a:ext>
            </a:extLst>
          </p:cNvPr>
          <p:cNvCxnSpPr>
            <a:cxnSpLocks/>
          </p:cNvCxnSpPr>
          <p:nvPr/>
        </p:nvCxnSpPr>
        <p:spPr>
          <a:xfrm flipV="1">
            <a:off x="3356217" y="5551150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線コネクタ 43">
            <a:extLst>
              <a:ext uri="{FF2B5EF4-FFF2-40B4-BE49-F238E27FC236}">
                <a16:creationId xmlns:a16="http://schemas.microsoft.com/office/drawing/2014/main" id="{16009720-FF59-45BA-8070-78C48F323B8D}"/>
              </a:ext>
            </a:extLst>
          </p:cNvPr>
          <p:cNvCxnSpPr>
            <a:cxnSpLocks/>
          </p:cNvCxnSpPr>
          <p:nvPr/>
        </p:nvCxnSpPr>
        <p:spPr>
          <a:xfrm flipV="1">
            <a:off x="7501054" y="5551150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A76FB6B1-BDE6-4802-8D4F-5B699E44B08F}"/>
              </a:ext>
            </a:extLst>
          </p:cNvPr>
          <p:cNvSpPr txBox="1"/>
          <p:nvPr/>
        </p:nvSpPr>
        <p:spPr>
          <a:xfrm>
            <a:off x="718391" y="5783724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969177AF-3671-400F-9938-8E4522EFEA18}"/>
              </a:ext>
            </a:extLst>
          </p:cNvPr>
          <p:cNvSpPr txBox="1"/>
          <p:nvPr/>
        </p:nvSpPr>
        <p:spPr>
          <a:xfrm>
            <a:off x="723222" y="4639863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65CDFFD4-72D3-44A1-B9C0-BE94AAD9E356}"/>
              </a:ext>
            </a:extLst>
          </p:cNvPr>
          <p:cNvSpPr txBox="1"/>
          <p:nvPr/>
        </p:nvSpPr>
        <p:spPr>
          <a:xfrm>
            <a:off x="7302272" y="5816922"/>
            <a:ext cx="39756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</a:t>
            </a:r>
            <a:endParaRPr kumimoji="1" lang="ja-JP" altLang="en-US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099333DF-3DAC-479D-AFAC-EDC0FF323F04}"/>
              </a:ext>
            </a:extLst>
          </p:cNvPr>
          <p:cNvSpPr txBox="1"/>
          <p:nvPr/>
        </p:nvSpPr>
        <p:spPr>
          <a:xfrm>
            <a:off x="5507179" y="4543763"/>
            <a:ext cx="392811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FF00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もとにする量</a:t>
            </a:r>
            <a:endParaRPr kumimoji="1" lang="ja-JP" altLang="en-US" sz="4400" dirty="0">
              <a:highlight>
                <a:srgbClr val="FFFF00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09644D3B-A786-47AE-AC38-012ACD20479B}"/>
              </a:ext>
            </a:extLst>
          </p:cNvPr>
          <p:cNvSpPr txBox="1"/>
          <p:nvPr/>
        </p:nvSpPr>
        <p:spPr>
          <a:xfrm>
            <a:off x="1578120" y="4515004"/>
            <a:ext cx="37491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00FF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比べられる量</a:t>
            </a:r>
            <a:endParaRPr kumimoji="1" lang="ja-JP" altLang="en-US" sz="4400" dirty="0">
              <a:highlight>
                <a:srgbClr val="00FF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E3F9CD33-EDC2-4063-B865-649B0E772A9A}"/>
              </a:ext>
            </a:extLst>
          </p:cNvPr>
          <p:cNvSpPr txBox="1"/>
          <p:nvPr/>
        </p:nvSpPr>
        <p:spPr>
          <a:xfrm>
            <a:off x="9085751" y="4636582"/>
            <a:ext cx="14643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(</a:t>
            </a:r>
            <a:r>
              <a:rPr lang="ja-JP" altLang="en-US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　</a:t>
            </a:r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)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B1E0368A-38A1-4992-BBCD-CEC3A9E49A5F}"/>
              </a:ext>
            </a:extLst>
          </p:cNvPr>
          <p:cNvSpPr txBox="1"/>
          <p:nvPr/>
        </p:nvSpPr>
        <p:spPr>
          <a:xfrm>
            <a:off x="2676746" y="5739560"/>
            <a:ext cx="131083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00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割合</a:t>
            </a:r>
            <a:endParaRPr kumimoji="1" lang="ja-JP" altLang="en-US" sz="4400" dirty="0">
              <a:highlight>
                <a:srgbClr val="FF00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CE6F6C72-6A14-4E92-AD04-D4A2564009CB}"/>
              </a:ext>
            </a:extLst>
          </p:cNvPr>
          <p:cNvSpPr txBox="1"/>
          <p:nvPr/>
        </p:nvSpPr>
        <p:spPr>
          <a:xfrm>
            <a:off x="144688" y="3823264"/>
            <a:ext cx="34683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線分図</a:t>
            </a:r>
            <a:endParaRPr kumimoji="1" lang="ja-JP" altLang="en-US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57B7A7E2-A3A9-4B36-ABB6-0F5AFD021A08}"/>
              </a:ext>
            </a:extLst>
          </p:cNvPr>
          <p:cNvSpPr txBox="1"/>
          <p:nvPr/>
        </p:nvSpPr>
        <p:spPr>
          <a:xfrm>
            <a:off x="1534547" y="2645149"/>
            <a:ext cx="1024791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もとにする量を１として、比べられる量がいくつにあたるか</a:t>
            </a:r>
            <a:endParaRPr kumimoji="1" lang="ja-JP" altLang="en-US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893D98D7-9BCC-4510-8FC4-F902D974587B}"/>
              </a:ext>
            </a:extLst>
          </p:cNvPr>
          <p:cNvSpPr txBox="1"/>
          <p:nvPr/>
        </p:nvSpPr>
        <p:spPr>
          <a:xfrm>
            <a:off x="224270" y="2638953"/>
            <a:ext cx="131083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00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割合</a:t>
            </a:r>
            <a:endParaRPr kumimoji="1" lang="ja-JP" altLang="en-US" sz="4400" dirty="0">
              <a:highlight>
                <a:srgbClr val="FF00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6F87FDDF-276F-49E4-9ED8-4C149766BFF9}"/>
              </a:ext>
            </a:extLst>
          </p:cNvPr>
          <p:cNvSpPr txBox="1"/>
          <p:nvPr/>
        </p:nvSpPr>
        <p:spPr>
          <a:xfrm>
            <a:off x="9303781" y="4589688"/>
            <a:ext cx="78081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人</a:t>
            </a:r>
            <a:endParaRPr kumimoji="1" lang="ja-JP" altLang="en-US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16214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6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32" grpId="0" animBg="1"/>
      <p:bldP spid="33" grpId="0" animBg="1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09F85FD-B3EA-4ACA-A823-5B1F76311D3E}"/>
              </a:ext>
            </a:extLst>
          </p:cNvPr>
          <p:cNvSpPr txBox="1"/>
          <p:nvPr/>
        </p:nvSpPr>
        <p:spPr>
          <a:xfrm>
            <a:off x="-98195" y="256492"/>
            <a:ext cx="121920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P105 1</a:t>
            </a:r>
          </a:p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①女子の人数をもとにした、男子の人数の割合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1D1E42C4-8C79-4A07-9E20-2D2713114FA9}"/>
              </a:ext>
            </a:extLst>
          </p:cNvPr>
          <p:cNvSpPr/>
          <p:nvPr/>
        </p:nvSpPr>
        <p:spPr>
          <a:xfrm>
            <a:off x="1534547" y="202286"/>
            <a:ext cx="860612" cy="869576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23B89FAE-ABEC-4B48-857F-D5566F8B90BF}"/>
              </a:ext>
            </a:extLst>
          </p:cNvPr>
          <p:cNvSpPr txBox="1"/>
          <p:nvPr/>
        </p:nvSpPr>
        <p:spPr>
          <a:xfrm>
            <a:off x="2501153" y="202286"/>
            <a:ext cx="90111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男子が１６人、女子が２０人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7D69007C-E396-44FE-9781-CC1BCE5EF31F}"/>
              </a:ext>
            </a:extLst>
          </p:cNvPr>
          <p:cNvSpPr txBox="1"/>
          <p:nvPr/>
        </p:nvSpPr>
        <p:spPr>
          <a:xfrm>
            <a:off x="144687" y="1762038"/>
            <a:ext cx="75551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800" dirty="0">
                <a:highlight>
                  <a:srgbClr val="FF00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割合</a:t>
            </a:r>
            <a:r>
              <a:rPr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＝　　　　　　　</a:t>
            </a:r>
            <a:r>
              <a:rPr lang="en-US" altLang="ja-JP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÷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27EBD57E-3EC2-4492-B1C0-706D7F7C0342}"/>
              </a:ext>
            </a:extLst>
          </p:cNvPr>
          <p:cNvSpPr txBox="1"/>
          <p:nvPr/>
        </p:nvSpPr>
        <p:spPr>
          <a:xfrm>
            <a:off x="2218050" y="1762105"/>
            <a:ext cx="3960334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800" dirty="0">
                <a:highlight>
                  <a:srgbClr val="00FF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比べられる量</a:t>
            </a:r>
            <a:endParaRPr kumimoji="1" lang="ja-JP" altLang="en-US" sz="4800" dirty="0">
              <a:highlight>
                <a:srgbClr val="00FF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F3F433D1-4EB5-4A78-9531-24B664007657}"/>
              </a:ext>
            </a:extLst>
          </p:cNvPr>
          <p:cNvSpPr txBox="1"/>
          <p:nvPr/>
        </p:nvSpPr>
        <p:spPr>
          <a:xfrm>
            <a:off x="7161942" y="1762038"/>
            <a:ext cx="4105669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800" dirty="0">
                <a:highlight>
                  <a:srgbClr val="FFFF00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もとにする量</a:t>
            </a:r>
            <a:endParaRPr kumimoji="1" lang="ja-JP" altLang="en-US" sz="4800" dirty="0">
              <a:highlight>
                <a:srgbClr val="FFFF00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cxnSp>
        <p:nvCxnSpPr>
          <p:cNvPr id="38" name="直線コネクタ 37">
            <a:extLst>
              <a:ext uri="{FF2B5EF4-FFF2-40B4-BE49-F238E27FC236}">
                <a16:creationId xmlns:a16="http://schemas.microsoft.com/office/drawing/2014/main" id="{EFBF3516-56F9-447C-BC51-BE6417583907}"/>
              </a:ext>
            </a:extLst>
          </p:cNvPr>
          <p:cNvCxnSpPr>
            <a:cxnSpLocks/>
          </p:cNvCxnSpPr>
          <p:nvPr/>
        </p:nvCxnSpPr>
        <p:spPr>
          <a:xfrm>
            <a:off x="938193" y="5316255"/>
            <a:ext cx="8768080" cy="4555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線コネクタ 38">
            <a:extLst>
              <a:ext uri="{FF2B5EF4-FFF2-40B4-BE49-F238E27FC236}">
                <a16:creationId xmlns:a16="http://schemas.microsoft.com/office/drawing/2014/main" id="{CCD111D6-2093-4EDF-8E8A-087CA59F0502}"/>
              </a:ext>
            </a:extLst>
          </p:cNvPr>
          <p:cNvCxnSpPr>
            <a:cxnSpLocks/>
          </p:cNvCxnSpPr>
          <p:nvPr/>
        </p:nvCxnSpPr>
        <p:spPr>
          <a:xfrm>
            <a:off x="938193" y="5667437"/>
            <a:ext cx="876808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線コネクタ 39">
            <a:extLst>
              <a:ext uri="{FF2B5EF4-FFF2-40B4-BE49-F238E27FC236}">
                <a16:creationId xmlns:a16="http://schemas.microsoft.com/office/drawing/2014/main" id="{BE3B4BB3-EE79-4F9E-B4B6-43A5B4148CEB}"/>
              </a:ext>
            </a:extLst>
          </p:cNvPr>
          <p:cNvCxnSpPr>
            <a:cxnSpLocks/>
          </p:cNvCxnSpPr>
          <p:nvPr/>
        </p:nvCxnSpPr>
        <p:spPr>
          <a:xfrm flipV="1">
            <a:off x="931319" y="5187048"/>
            <a:ext cx="0" cy="59831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コネクタ 40">
            <a:extLst>
              <a:ext uri="{FF2B5EF4-FFF2-40B4-BE49-F238E27FC236}">
                <a16:creationId xmlns:a16="http://schemas.microsoft.com/office/drawing/2014/main" id="{6889454C-6451-4390-9DA1-2C8CFBB093DA}"/>
              </a:ext>
            </a:extLst>
          </p:cNvPr>
          <p:cNvCxnSpPr>
            <a:cxnSpLocks/>
          </p:cNvCxnSpPr>
          <p:nvPr/>
        </p:nvCxnSpPr>
        <p:spPr>
          <a:xfrm flipV="1">
            <a:off x="3356217" y="5176889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コネクタ 41">
            <a:extLst>
              <a:ext uri="{FF2B5EF4-FFF2-40B4-BE49-F238E27FC236}">
                <a16:creationId xmlns:a16="http://schemas.microsoft.com/office/drawing/2014/main" id="{E32366CA-8168-450F-B22F-F43AE760614E}"/>
              </a:ext>
            </a:extLst>
          </p:cNvPr>
          <p:cNvCxnSpPr>
            <a:cxnSpLocks/>
          </p:cNvCxnSpPr>
          <p:nvPr/>
        </p:nvCxnSpPr>
        <p:spPr>
          <a:xfrm flipV="1">
            <a:off x="7501055" y="5245520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線コネクタ 42">
            <a:extLst>
              <a:ext uri="{FF2B5EF4-FFF2-40B4-BE49-F238E27FC236}">
                <a16:creationId xmlns:a16="http://schemas.microsoft.com/office/drawing/2014/main" id="{11062D6A-F102-4785-ADF5-3748DF46FE37}"/>
              </a:ext>
            </a:extLst>
          </p:cNvPr>
          <p:cNvCxnSpPr>
            <a:cxnSpLocks/>
          </p:cNvCxnSpPr>
          <p:nvPr/>
        </p:nvCxnSpPr>
        <p:spPr>
          <a:xfrm flipV="1">
            <a:off x="3356217" y="5551150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線コネクタ 43">
            <a:extLst>
              <a:ext uri="{FF2B5EF4-FFF2-40B4-BE49-F238E27FC236}">
                <a16:creationId xmlns:a16="http://schemas.microsoft.com/office/drawing/2014/main" id="{16009720-FF59-45BA-8070-78C48F323B8D}"/>
              </a:ext>
            </a:extLst>
          </p:cNvPr>
          <p:cNvCxnSpPr>
            <a:cxnSpLocks/>
          </p:cNvCxnSpPr>
          <p:nvPr/>
        </p:nvCxnSpPr>
        <p:spPr>
          <a:xfrm flipV="1">
            <a:off x="7501054" y="5551150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A76FB6B1-BDE6-4802-8D4F-5B699E44B08F}"/>
              </a:ext>
            </a:extLst>
          </p:cNvPr>
          <p:cNvSpPr txBox="1"/>
          <p:nvPr/>
        </p:nvSpPr>
        <p:spPr>
          <a:xfrm>
            <a:off x="718391" y="5783724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969177AF-3671-400F-9938-8E4522EFEA18}"/>
              </a:ext>
            </a:extLst>
          </p:cNvPr>
          <p:cNvSpPr txBox="1"/>
          <p:nvPr/>
        </p:nvSpPr>
        <p:spPr>
          <a:xfrm>
            <a:off x="723222" y="4639863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65CDFFD4-72D3-44A1-B9C0-BE94AAD9E356}"/>
              </a:ext>
            </a:extLst>
          </p:cNvPr>
          <p:cNvSpPr txBox="1"/>
          <p:nvPr/>
        </p:nvSpPr>
        <p:spPr>
          <a:xfrm>
            <a:off x="7302272" y="5816922"/>
            <a:ext cx="39756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</a:t>
            </a:r>
            <a:endParaRPr kumimoji="1" lang="ja-JP" altLang="en-US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099333DF-3DAC-479D-AFAC-EDC0FF323F04}"/>
              </a:ext>
            </a:extLst>
          </p:cNvPr>
          <p:cNvSpPr txBox="1"/>
          <p:nvPr/>
        </p:nvSpPr>
        <p:spPr>
          <a:xfrm>
            <a:off x="6864735" y="4459480"/>
            <a:ext cx="146436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FF00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２０</a:t>
            </a:r>
            <a:endParaRPr kumimoji="1" lang="ja-JP" altLang="en-US" sz="4400" dirty="0">
              <a:highlight>
                <a:srgbClr val="FFFF00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09644D3B-A786-47AE-AC38-012ACD20479B}"/>
              </a:ext>
            </a:extLst>
          </p:cNvPr>
          <p:cNvSpPr txBox="1"/>
          <p:nvPr/>
        </p:nvSpPr>
        <p:spPr>
          <a:xfrm>
            <a:off x="1578120" y="4515004"/>
            <a:ext cx="37491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00FF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比べられる量</a:t>
            </a:r>
            <a:endParaRPr kumimoji="1" lang="ja-JP" altLang="en-US" sz="4400" dirty="0">
              <a:highlight>
                <a:srgbClr val="00FF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E3F9CD33-EDC2-4063-B865-649B0E772A9A}"/>
              </a:ext>
            </a:extLst>
          </p:cNvPr>
          <p:cNvSpPr txBox="1"/>
          <p:nvPr/>
        </p:nvSpPr>
        <p:spPr>
          <a:xfrm>
            <a:off x="9085751" y="4636582"/>
            <a:ext cx="14643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(</a:t>
            </a:r>
            <a:r>
              <a:rPr lang="ja-JP" altLang="en-US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　</a:t>
            </a:r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)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B1E0368A-38A1-4992-BBCD-CEC3A9E49A5F}"/>
              </a:ext>
            </a:extLst>
          </p:cNvPr>
          <p:cNvSpPr txBox="1"/>
          <p:nvPr/>
        </p:nvSpPr>
        <p:spPr>
          <a:xfrm>
            <a:off x="2676746" y="5739560"/>
            <a:ext cx="131083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00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割合</a:t>
            </a:r>
            <a:endParaRPr kumimoji="1" lang="ja-JP" altLang="en-US" sz="4400" dirty="0">
              <a:highlight>
                <a:srgbClr val="FF00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CE6F6C72-6A14-4E92-AD04-D4A2564009CB}"/>
              </a:ext>
            </a:extLst>
          </p:cNvPr>
          <p:cNvSpPr txBox="1"/>
          <p:nvPr/>
        </p:nvSpPr>
        <p:spPr>
          <a:xfrm>
            <a:off x="144688" y="3823264"/>
            <a:ext cx="34683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線分図</a:t>
            </a:r>
            <a:endParaRPr kumimoji="1" lang="ja-JP" altLang="en-US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57B7A7E2-A3A9-4B36-ABB6-0F5AFD021A08}"/>
              </a:ext>
            </a:extLst>
          </p:cNvPr>
          <p:cNvSpPr txBox="1"/>
          <p:nvPr/>
        </p:nvSpPr>
        <p:spPr>
          <a:xfrm>
            <a:off x="1534547" y="2645149"/>
            <a:ext cx="1024791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もとにする量を１として、比べられる量がいくつにあたるか</a:t>
            </a:r>
            <a:endParaRPr kumimoji="1" lang="ja-JP" altLang="en-US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893D98D7-9BCC-4510-8FC4-F902D974587B}"/>
              </a:ext>
            </a:extLst>
          </p:cNvPr>
          <p:cNvSpPr txBox="1"/>
          <p:nvPr/>
        </p:nvSpPr>
        <p:spPr>
          <a:xfrm>
            <a:off x="224270" y="2638953"/>
            <a:ext cx="131083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00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割合</a:t>
            </a:r>
            <a:endParaRPr kumimoji="1" lang="ja-JP" altLang="en-US" sz="4400" dirty="0">
              <a:highlight>
                <a:srgbClr val="FF00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F8B2BDEE-4AE1-42CD-B629-58F37F1BD3EC}"/>
              </a:ext>
            </a:extLst>
          </p:cNvPr>
          <p:cNvSpPr txBox="1"/>
          <p:nvPr/>
        </p:nvSpPr>
        <p:spPr>
          <a:xfrm>
            <a:off x="9303781" y="4589688"/>
            <a:ext cx="78081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人</a:t>
            </a:r>
            <a:endParaRPr kumimoji="1" lang="ja-JP" altLang="en-US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74472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09F85FD-B3EA-4ACA-A823-5B1F76311D3E}"/>
              </a:ext>
            </a:extLst>
          </p:cNvPr>
          <p:cNvSpPr txBox="1"/>
          <p:nvPr/>
        </p:nvSpPr>
        <p:spPr>
          <a:xfrm>
            <a:off x="-98195" y="256492"/>
            <a:ext cx="121920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P105 1</a:t>
            </a:r>
          </a:p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①女子の人数をもとにした、男子の人数の割合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1D1E42C4-8C79-4A07-9E20-2D2713114FA9}"/>
              </a:ext>
            </a:extLst>
          </p:cNvPr>
          <p:cNvSpPr/>
          <p:nvPr/>
        </p:nvSpPr>
        <p:spPr>
          <a:xfrm>
            <a:off x="1534547" y="202286"/>
            <a:ext cx="860612" cy="869576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23B89FAE-ABEC-4B48-857F-D5566F8B90BF}"/>
              </a:ext>
            </a:extLst>
          </p:cNvPr>
          <p:cNvSpPr txBox="1"/>
          <p:nvPr/>
        </p:nvSpPr>
        <p:spPr>
          <a:xfrm>
            <a:off x="2501153" y="202286"/>
            <a:ext cx="90111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男子が１６人、女子が２０人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7D69007C-E396-44FE-9781-CC1BCE5EF31F}"/>
              </a:ext>
            </a:extLst>
          </p:cNvPr>
          <p:cNvSpPr txBox="1"/>
          <p:nvPr/>
        </p:nvSpPr>
        <p:spPr>
          <a:xfrm>
            <a:off x="144687" y="1762038"/>
            <a:ext cx="75551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800" dirty="0">
                <a:highlight>
                  <a:srgbClr val="FF00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割合</a:t>
            </a:r>
            <a:r>
              <a:rPr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＝　　　　　　　</a:t>
            </a:r>
            <a:r>
              <a:rPr lang="en-US" altLang="ja-JP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÷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27EBD57E-3EC2-4492-B1C0-706D7F7C0342}"/>
              </a:ext>
            </a:extLst>
          </p:cNvPr>
          <p:cNvSpPr txBox="1"/>
          <p:nvPr/>
        </p:nvSpPr>
        <p:spPr>
          <a:xfrm>
            <a:off x="2218050" y="1762105"/>
            <a:ext cx="3960334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800" dirty="0">
                <a:highlight>
                  <a:srgbClr val="00FF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比べられる量</a:t>
            </a:r>
            <a:endParaRPr kumimoji="1" lang="ja-JP" altLang="en-US" sz="4800" dirty="0">
              <a:highlight>
                <a:srgbClr val="00FF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F3F433D1-4EB5-4A78-9531-24B664007657}"/>
              </a:ext>
            </a:extLst>
          </p:cNvPr>
          <p:cNvSpPr txBox="1"/>
          <p:nvPr/>
        </p:nvSpPr>
        <p:spPr>
          <a:xfrm>
            <a:off x="7161942" y="1762038"/>
            <a:ext cx="4105669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800" dirty="0">
                <a:highlight>
                  <a:srgbClr val="FFFF00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もとにする量</a:t>
            </a:r>
            <a:endParaRPr kumimoji="1" lang="ja-JP" altLang="en-US" sz="4800" dirty="0">
              <a:highlight>
                <a:srgbClr val="FFFF00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cxnSp>
        <p:nvCxnSpPr>
          <p:cNvPr id="38" name="直線コネクタ 37">
            <a:extLst>
              <a:ext uri="{FF2B5EF4-FFF2-40B4-BE49-F238E27FC236}">
                <a16:creationId xmlns:a16="http://schemas.microsoft.com/office/drawing/2014/main" id="{EFBF3516-56F9-447C-BC51-BE6417583907}"/>
              </a:ext>
            </a:extLst>
          </p:cNvPr>
          <p:cNvCxnSpPr>
            <a:cxnSpLocks/>
          </p:cNvCxnSpPr>
          <p:nvPr/>
        </p:nvCxnSpPr>
        <p:spPr>
          <a:xfrm>
            <a:off x="938193" y="5316255"/>
            <a:ext cx="8768080" cy="4555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線コネクタ 38">
            <a:extLst>
              <a:ext uri="{FF2B5EF4-FFF2-40B4-BE49-F238E27FC236}">
                <a16:creationId xmlns:a16="http://schemas.microsoft.com/office/drawing/2014/main" id="{CCD111D6-2093-4EDF-8E8A-087CA59F0502}"/>
              </a:ext>
            </a:extLst>
          </p:cNvPr>
          <p:cNvCxnSpPr>
            <a:cxnSpLocks/>
          </p:cNvCxnSpPr>
          <p:nvPr/>
        </p:nvCxnSpPr>
        <p:spPr>
          <a:xfrm>
            <a:off x="938193" y="5667437"/>
            <a:ext cx="876808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線コネクタ 39">
            <a:extLst>
              <a:ext uri="{FF2B5EF4-FFF2-40B4-BE49-F238E27FC236}">
                <a16:creationId xmlns:a16="http://schemas.microsoft.com/office/drawing/2014/main" id="{BE3B4BB3-EE79-4F9E-B4B6-43A5B4148CEB}"/>
              </a:ext>
            </a:extLst>
          </p:cNvPr>
          <p:cNvCxnSpPr>
            <a:cxnSpLocks/>
          </p:cNvCxnSpPr>
          <p:nvPr/>
        </p:nvCxnSpPr>
        <p:spPr>
          <a:xfrm flipV="1">
            <a:off x="931319" y="5187048"/>
            <a:ext cx="0" cy="59831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コネクタ 40">
            <a:extLst>
              <a:ext uri="{FF2B5EF4-FFF2-40B4-BE49-F238E27FC236}">
                <a16:creationId xmlns:a16="http://schemas.microsoft.com/office/drawing/2014/main" id="{6889454C-6451-4390-9DA1-2C8CFBB093DA}"/>
              </a:ext>
            </a:extLst>
          </p:cNvPr>
          <p:cNvCxnSpPr>
            <a:cxnSpLocks/>
          </p:cNvCxnSpPr>
          <p:nvPr/>
        </p:nvCxnSpPr>
        <p:spPr>
          <a:xfrm flipV="1">
            <a:off x="3356217" y="5176889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コネクタ 41">
            <a:extLst>
              <a:ext uri="{FF2B5EF4-FFF2-40B4-BE49-F238E27FC236}">
                <a16:creationId xmlns:a16="http://schemas.microsoft.com/office/drawing/2014/main" id="{E32366CA-8168-450F-B22F-F43AE760614E}"/>
              </a:ext>
            </a:extLst>
          </p:cNvPr>
          <p:cNvCxnSpPr>
            <a:cxnSpLocks/>
          </p:cNvCxnSpPr>
          <p:nvPr/>
        </p:nvCxnSpPr>
        <p:spPr>
          <a:xfrm flipV="1">
            <a:off x="7501055" y="5245520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線コネクタ 42">
            <a:extLst>
              <a:ext uri="{FF2B5EF4-FFF2-40B4-BE49-F238E27FC236}">
                <a16:creationId xmlns:a16="http://schemas.microsoft.com/office/drawing/2014/main" id="{11062D6A-F102-4785-ADF5-3748DF46FE37}"/>
              </a:ext>
            </a:extLst>
          </p:cNvPr>
          <p:cNvCxnSpPr>
            <a:cxnSpLocks/>
          </p:cNvCxnSpPr>
          <p:nvPr/>
        </p:nvCxnSpPr>
        <p:spPr>
          <a:xfrm flipV="1">
            <a:off x="3356217" y="5551150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線コネクタ 43">
            <a:extLst>
              <a:ext uri="{FF2B5EF4-FFF2-40B4-BE49-F238E27FC236}">
                <a16:creationId xmlns:a16="http://schemas.microsoft.com/office/drawing/2014/main" id="{16009720-FF59-45BA-8070-78C48F323B8D}"/>
              </a:ext>
            </a:extLst>
          </p:cNvPr>
          <p:cNvCxnSpPr>
            <a:cxnSpLocks/>
          </p:cNvCxnSpPr>
          <p:nvPr/>
        </p:nvCxnSpPr>
        <p:spPr>
          <a:xfrm flipV="1">
            <a:off x="7501054" y="5551150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A76FB6B1-BDE6-4802-8D4F-5B699E44B08F}"/>
              </a:ext>
            </a:extLst>
          </p:cNvPr>
          <p:cNvSpPr txBox="1"/>
          <p:nvPr/>
        </p:nvSpPr>
        <p:spPr>
          <a:xfrm>
            <a:off x="718391" y="5783724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969177AF-3671-400F-9938-8E4522EFEA18}"/>
              </a:ext>
            </a:extLst>
          </p:cNvPr>
          <p:cNvSpPr txBox="1"/>
          <p:nvPr/>
        </p:nvSpPr>
        <p:spPr>
          <a:xfrm>
            <a:off x="723222" y="4639863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65CDFFD4-72D3-44A1-B9C0-BE94AAD9E356}"/>
              </a:ext>
            </a:extLst>
          </p:cNvPr>
          <p:cNvSpPr txBox="1"/>
          <p:nvPr/>
        </p:nvSpPr>
        <p:spPr>
          <a:xfrm>
            <a:off x="7302272" y="5816922"/>
            <a:ext cx="39756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</a:t>
            </a:r>
            <a:endParaRPr kumimoji="1" lang="ja-JP" altLang="en-US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099333DF-3DAC-479D-AFAC-EDC0FF323F04}"/>
              </a:ext>
            </a:extLst>
          </p:cNvPr>
          <p:cNvSpPr txBox="1"/>
          <p:nvPr/>
        </p:nvSpPr>
        <p:spPr>
          <a:xfrm>
            <a:off x="6864735" y="4459480"/>
            <a:ext cx="146436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FF00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２０</a:t>
            </a:r>
            <a:endParaRPr kumimoji="1" lang="ja-JP" altLang="en-US" sz="4400" dirty="0">
              <a:highlight>
                <a:srgbClr val="FFFF00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09644D3B-A786-47AE-AC38-012ACD20479B}"/>
              </a:ext>
            </a:extLst>
          </p:cNvPr>
          <p:cNvSpPr txBox="1"/>
          <p:nvPr/>
        </p:nvSpPr>
        <p:spPr>
          <a:xfrm>
            <a:off x="2718685" y="4452142"/>
            <a:ext cx="146436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400" dirty="0">
                <a:highlight>
                  <a:srgbClr val="00FF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１６</a:t>
            </a: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E3F9CD33-EDC2-4063-B865-649B0E772A9A}"/>
              </a:ext>
            </a:extLst>
          </p:cNvPr>
          <p:cNvSpPr txBox="1"/>
          <p:nvPr/>
        </p:nvSpPr>
        <p:spPr>
          <a:xfrm>
            <a:off x="9085751" y="4636582"/>
            <a:ext cx="14643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(</a:t>
            </a:r>
            <a:r>
              <a:rPr lang="ja-JP" altLang="en-US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　</a:t>
            </a:r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)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B1E0368A-38A1-4992-BBCD-CEC3A9E49A5F}"/>
              </a:ext>
            </a:extLst>
          </p:cNvPr>
          <p:cNvSpPr txBox="1"/>
          <p:nvPr/>
        </p:nvSpPr>
        <p:spPr>
          <a:xfrm>
            <a:off x="2676746" y="5739560"/>
            <a:ext cx="131083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00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割合</a:t>
            </a:r>
            <a:endParaRPr kumimoji="1" lang="ja-JP" altLang="en-US" sz="4400" dirty="0">
              <a:highlight>
                <a:srgbClr val="FF00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CE6F6C72-6A14-4E92-AD04-D4A2564009CB}"/>
              </a:ext>
            </a:extLst>
          </p:cNvPr>
          <p:cNvSpPr txBox="1"/>
          <p:nvPr/>
        </p:nvSpPr>
        <p:spPr>
          <a:xfrm>
            <a:off x="144688" y="3823264"/>
            <a:ext cx="34683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線分図</a:t>
            </a:r>
            <a:endParaRPr kumimoji="1" lang="ja-JP" altLang="en-US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57B7A7E2-A3A9-4B36-ABB6-0F5AFD021A08}"/>
              </a:ext>
            </a:extLst>
          </p:cNvPr>
          <p:cNvSpPr txBox="1"/>
          <p:nvPr/>
        </p:nvSpPr>
        <p:spPr>
          <a:xfrm>
            <a:off x="1534547" y="2645149"/>
            <a:ext cx="1024791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もとにする量を１として、比べられる量がいくつにあたるか</a:t>
            </a:r>
            <a:endParaRPr kumimoji="1" lang="ja-JP" altLang="en-US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893D98D7-9BCC-4510-8FC4-F902D974587B}"/>
              </a:ext>
            </a:extLst>
          </p:cNvPr>
          <p:cNvSpPr txBox="1"/>
          <p:nvPr/>
        </p:nvSpPr>
        <p:spPr>
          <a:xfrm>
            <a:off x="224270" y="2638953"/>
            <a:ext cx="131083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00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割合</a:t>
            </a:r>
            <a:endParaRPr kumimoji="1" lang="ja-JP" altLang="en-US" sz="4400" dirty="0">
              <a:highlight>
                <a:srgbClr val="FF00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F12AC9A8-7BC2-4D51-B527-06CDA71399B3}"/>
              </a:ext>
            </a:extLst>
          </p:cNvPr>
          <p:cNvSpPr txBox="1"/>
          <p:nvPr/>
        </p:nvSpPr>
        <p:spPr>
          <a:xfrm>
            <a:off x="9303781" y="4589688"/>
            <a:ext cx="78081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人</a:t>
            </a:r>
            <a:endParaRPr kumimoji="1" lang="ja-JP" altLang="en-US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21746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09F85FD-B3EA-4ACA-A823-5B1F76311D3E}"/>
              </a:ext>
            </a:extLst>
          </p:cNvPr>
          <p:cNvSpPr txBox="1"/>
          <p:nvPr/>
        </p:nvSpPr>
        <p:spPr>
          <a:xfrm>
            <a:off x="82384" y="206868"/>
            <a:ext cx="121920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P105 1</a:t>
            </a:r>
          </a:p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①女子の人数をもとにした、男子の人数の割合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1D1E42C4-8C79-4A07-9E20-2D2713114FA9}"/>
              </a:ext>
            </a:extLst>
          </p:cNvPr>
          <p:cNvSpPr/>
          <p:nvPr/>
        </p:nvSpPr>
        <p:spPr>
          <a:xfrm>
            <a:off x="1534547" y="202286"/>
            <a:ext cx="860612" cy="869576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23B89FAE-ABEC-4B48-857F-D5566F8B90BF}"/>
              </a:ext>
            </a:extLst>
          </p:cNvPr>
          <p:cNvSpPr txBox="1"/>
          <p:nvPr/>
        </p:nvSpPr>
        <p:spPr>
          <a:xfrm>
            <a:off x="2501153" y="202286"/>
            <a:ext cx="90111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男子が１６人、女子が２０人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7D69007C-E396-44FE-9781-CC1BCE5EF31F}"/>
              </a:ext>
            </a:extLst>
          </p:cNvPr>
          <p:cNvSpPr txBox="1"/>
          <p:nvPr/>
        </p:nvSpPr>
        <p:spPr>
          <a:xfrm>
            <a:off x="144687" y="1762038"/>
            <a:ext cx="75551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800" dirty="0">
                <a:highlight>
                  <a:srgbClr val="FF00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割合</a:t>
            </a:r>
            <a:r>
              <a:rPr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＝　　　　　　　</a:t>
            </a:r>
            <a:r>
              <a:rPr lang="en-US" altLang="ja-JP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÷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27EBD57E-3EC2-4492-B1C0-706D7F7C0342}"/>
              </a:ext>
            </a:extLst>
          </p:cNvPr>
          <p:cNvSpPr txBox="1"/>
          <p:nvPr/>
        </p:nvSpPr>
        <p:spPr>
          <a:xfrm>
            <a:off x="2218050" y="1762105"/>
            <a:ext cx="3960334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800" dirty="0">
                <a:highlight>
                  <a:srgbClr val="00FF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比べられる量</a:t>
            </a:r>
            <a:endParaRPr kumimoji="1" lang="ja-JP" altLang="en-US" sz="4800" dirty="0">
              <a:highlight>
                <a:srgbClr val="00FF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F3F433D1-4EB5-4A78-9531-24B664007657}"/>
              </a:ext>
            </a:extLst>
          </p:cNvPr>
          <p:cNvSpPr txBox="1"/>
          <p:nvPr/>
        </p:nvSpPr>
        <p:spPr>
          <a:xfrm>
            <a:off x="7161942" y="1762038"/>
            <a:ext cx="4105669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800" dirty="0">
                <a:highlight>
                  <a:srgbClr val="FFFF00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もとにする量</a:t>
            </a:r>
            <a:endParaRPr kumimoji="1" lang="ja-JP" altLang="en-US" sz="4800" dirty="0">
              <a:highlight>
                <a:srgbClr val="FFFF00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cxnSp>
        <p:nvCxnSpPr>
          <p:cNvPr id="38" name="直線コネクタ 37">
            <a:extLst>
              <a:ext uri="{FF2B5EF4-FFF2-40B4-BE49-F238E27FC236}">
                <a16:creationId xmlns:a16="http://schemas.microsoft.com/office/drawing/2014/main" id="{EFBF3516-56F9-447C-BC51-BE6417583907}"/>
              </a:ext>
            </a:extLst>
          </p:cNvPr>
          <p:cNvCxnSpPr>
            <a:cxnSpLocks/>
          </p:cNvCxnSpPr>
          <p:nvPr/>
        </p:nvCxnSpPr>
        <p:spPr>
          <a:xfrm>
            <a:off x="720661" y="3603069"/>
            <a:ext cx="8768080" cy="4555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線コネクタ 38">
            <a:extLst>
              <a:ext uri="{FF2B5EF4-FFF2-40B4-BE49-F238E27FC236}">
                <a16:creationId xmlns:a16="http://schemas.microsoft.com/office/drawing/2014/main" id="{CCD111D6-2093-4EDF-8E8A-087CA59F0502}"/>
              </a:ext>
            </a:extLst>
          </p:cNvPr>
          <p:cNvCxnSpPr>
            <a:cxnSpLocks/>
          </p:cNvCxnSpPr>
          <p:nvPr/>
        </p:nvCxnSpPr>
        <p:spPr>
          <a:xfrm>
            <a:off x="720661" y="3954251"/>
            <a:ext cx="876808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線コネクタ 39">
            <a:extLst>
              <a:ext uri="{FF2B5EF4-FFF2-40B4-BE49-F238E27FC236}">
                <a16:creationId xmlns:a16="http://schemas.microsoft.com/office/drawing/2014/main" id="{BE3B4BB3-EE79-4F9E-B4B6-43A5B4148CEB}"/>
              </a:ext>
            </a:extLst>
          </p:cNvPr>
          <p:cNvCxnSpPr>
            <a:cxnSpLocks/>
          </p:cNvCxnSpPr>
          <p:nvPr/>
        </p:nvCxnSpPr>
        <p:spPr>
          <a:xfrm flipV="1">
            <a:off x="713787" y="3473862"/>
            <a:ext cx="0" cy="59831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コネクタ 40">
            <a:extLst>
              <a:ext uri="{FF2B5EF4-FFF2-40B4-BE49-F238E27FC236}">
                <a16:creationId xmlns:a16="http://schemas.microsoft.com/office/drawing/2014/main" id="{6889454C-6451-4390-9DA1-2C8CFBB093DA}"/>
              </a:ext>
            </a:extLst>
          </p:cNvPr>
          <p:cNvCxnSpPr>
            <a:cxnSpLocks/>
          </p:cNvCxnSpPr>
          <p:nvPr/>
        </p:nvCxnSpPr>
        <p:spPr>
          <a:xfrm flipV="1">
            <a:off x="3138685" y="3463703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コネクタ 41">
            <a:extLst>
              <a:ext uri="{FF2B5EF4-FFF2-40B4-BE49-F238E27FC236}">
                <a16:creationId xmlns:a16="http://schemas.microsoft.com/office/drawing/2014/main" id="{E32366CA-8168-450F-B22F-F43AE760614E}"/>
              </a:ext>
            </a:extLst>
          </p:cNvPr>
          <p:cNvCxnSpPr>
            <a:cxnSpLocks/>
          </p:cNvCxnSpPr>
          <p:nvPr/>
        </p:nvCxnSpPr>
        <p:spPr>
          <a:xfrm flipV="1">
            <a:off x="7283523" y="3532334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線コネクタ 42">
            <a:extLst>
              <a:ext uri="{FF2B5EF4-FFF2-40B4-BE49-F238E27FC236}">
                <a16:creationId xmlns:a16="http://schemas.microsoft.com/office/drawing/2014/main" id="{11062D6A-F102-4785-ADF5-3748DF46FE37}"/>
              </a:ext>
            </a:extLst>
          </p:cNvPr>
          <p:cNvCxnSpPr>
            <a:cxnSpLocks/>
          </p:cNvCxnSpPr>
          <p:nvPr/>
        </p:nvCxnSpPr>
        <p:spPr>
          <a:xfrm flipV="1">
            <a:off x="3138685" y="3837964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線コネクタ 43">
            <a:extLst>
              <a:ext uri="{FF2B5EF4-FFF2-40B4-BE49-F238E27FC236}">
                <a16:creationId xmlns:a16="http://schemas.microsoft.com/office/drawing/2014/main" id="{16009720-FF59-45BA-8070-78C48F323B8D}"/>
              </a:ext>
            </a:extLst>
          </p:cNvPr>
          <p:cNvCxnSpPr>
            <a:cxnSpLocks/>
          </p:cNvCxnSpPr>
          <p:nvPr/>
        </p:nvCxnSpPr>
        <p:spPr>
          <a:xfrm flipV="1">
            <a:off x="7283522" y="3837964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A76FB6B1-BDE6-4802-8D4F-5B699E44B08F}"/>
              </a:ext>
            </a:extLst>
          </p:cNvPr>
          <p:cNvSpPr txBox="1"/>
          <p:nvPr/>
        </p:nvSpPr>
        <p:spPr>
          <a:xfrm>
            <a:off x="500859" y="4070538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969177AF-3671-400F-9938-8E4522EFEA18}"/>
              </a:ext>
            </a:extLst>
          </p:cNvPr>
          <p:cNvSpPr txBox="1"/>
          <p:nvPr/>
        </p:nvSpPr>
        <p:spPr>
          <a:xfrm>
            <a:off x="505690" y="2926677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65CDFFD4-72D3-44A1-B9C0-BE94AAD9E356}"/>
              </a:ext>
            </a:extLst>
          </p:cNvPr>
          <p:cNvSpPr txBox="1"/>
          <p:nvPr/>
        </p:nvSpPr>
        <p:spPr>
          <a:xfrm>
            <a:off x="7084740" y="4103736"/>
            <a:ext cx="39756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</a:t>
            </a:r>
            <a:endParaRPr kumimoji="1" lang="ja-JP" altLang="en-US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099333DF-3DAC-479D-AFAC-EDC0FF323F04}"/>
              </a:ext>
            </a:extLst>
          </p:cNvPr>
          <p:cNvSpPr txBox="1"/>
          <p:nvPr/>
        </p:nvSpPr>
        <p:spPr>
          <a:xfrm>
            <a:off x="6647203" y="2746294"/>
            <a:ext cx="146436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FF00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２０</a:t>
            </a:r>
            <a:endParaRPr kumimoji="1" lang="ja-JP" altLang="en-US" sz="4400" dirty="0">
              <a:highlight>
                <a:srgbClr val="FFFF00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09644D3B-A786-47AE-AC38-012ACD20479B}"/>
              </a:ext>
            </a:extLst>
          </p:cNvPr>
          <p:cNvSpPr txBox="1"/>
          <p:nvPr/>
        </p:nvSpPr>
        <p:spPr>
          <a:xfrm>
            <a:off x="2501153" y="2738956"/>
            <a:ext cx="146436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400" dirty="0">
                <a:highlight>
                  <a:srgbClr val="00FF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１６</a:t>
            </a: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E3F9CD33-EDC2-4063-B865-649B0E772A9A}"/>
              </a:ext>
            </a:extLst>
          </p:cNvPr>
          <p:cNvSpPr txBox="1"/>
          <p:nvPr/>
        </p:nvSpPr>
        <p:spPr>
          <a:xfrm>
            <a:off x="8868219" y="2923396"/>
            <a:ext cx="14643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(</a:t>
            </a:r>
            <a:r>
              <a:rPr lang="ja-JP" altLang="en-US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　</a:t>
            </a:r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)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B1E0368A-38A1-4992-BBCD-CEC3A9E49A5F}"/>
              </a:ext>
            </a:extLst>
          </p:cNvPr>
          <p:cNvSpPr txBox="1"/>
          <p:nvPr/>
        </p:nvSpPr>
        <p:spPr>
          <a:xfrm>
            <a:off x="2459214" y="4026374"/>
            <a:ext cx="131083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00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割合</a:t>
            </a:r>
            <a:endParaRPr kumimoji="1" lang="ja-JP" altLang="en-US" sz="4400" dirty="0">
              <a:highlight>
                <a:srgbClr val="FF00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F12AC9A8-7BC2-4D51-B527-06CDA71399B3}"/>
              </a:ext>
            </a:extLst>
          </p:cNvPr>
          <p:cNvSpPr txBox="1"/>
          <p:nvPr/>
        </p:nvSpPr>
        <p:spPr>
          <a:xfrm>
            <a:off x="9086249" y="2876502"/>
            <a:ext cx="78081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人</a:t>
            </a:r>
            <a:endParaRPr kumimoji="1" lang="ja-JP" altLang="en-US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36A6F7FC-B3AF-4248-BB4E-8161F9A76D4E}"/>
              </a:ext>
            </a:extLst>
          </p:cNvPr>
          <p:cNvSpPr txBox="1"/>
          <p:nvPr/>
        </p:nvSpPr>
        <p:spPr>
          <a:xfrm>
            <a:off x="1569648" y="4867937"/>
            <a:ext cx="353761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１６</a:t>
            </a:r>
            <a:r>
              <a:rPr kumimoji="1"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÷</a:t>
            </a:r>
            <a:r>
              <a:rPr kumimoji="1"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２０＝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0AA33C14-85AD-4468-8D11-FB7291DA98E4}"/>
              </a:ext>
            </a:extLst>
          </p:cNvPr>
          <p:cNvSpPr txBox="1"/>
          <p:nvPr/>
        </p:nvSpPr>
        <p:spPr>
          <a:xfrm>
            <a:off x="720660" y="4907134"/>
            <a:ext cx="206458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式</a:t>
            </a:r>
            <a:endParaRPr kumimoji="1"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百分率</a:t>
            </a:r>
            <a:endParaRPr kumimoji="1" lang="ja-JP" altLang="en-US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B175B2D9-A65D-4BCB-8822-DD9632370DA2}"/>
              </a:ext>
            </a:extLst>
          </p:cNvPr>
          <p:cNvSpPr txBox="1"/>
          <p:nvPr/>
        </p:nvSpPr>
        <p:spPr>
          <a:xfrm>
            <a:off x="5058192" y="4871035"/>
            <a:ext cx="179611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０</a:t>
            </a:r>
            <a:r>
              <a:rPr kumimoji="1"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.</a:t>
            </a:r>
            <a:r>
              <a:rPr kumimoji="1"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８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8C56645A-4AB1-4841-9691-9FBB861EDF5A}"/>
              </a:ext>
            </a:extLst>
          </p:cNvPr>
          <p:cNvSpPr txBox="1"/>
          <p:nvPr/>
        </p:nvSpPr>
        <p:spPr>
          <a:xfrm>
            <a:off x="8622513" y="4907134"/>
            <a:ext cx="264509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A.</a:t>
            </a:r>
            <a:r>
              <a:rPr kumimoji="1" lang="ja-JP" altLang="en-US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０</a:t>
            </a:r>
            <a:r>
              <a:rPr kumimoji="1" lang="en-US" altLang="ja-JP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.</a:t>
            </a:r>
            <a:r>
              <a:rPr kumimoji="1" lang="ja-JP" altLang="en-US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８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439FE100-2752-4D3D-B2C7-46EAB583075C}"/>
              </a:ext>
            </a:extLst>
          </p:cNvPr>
          <p:cNvSpPr txBox="1"/>
          <p:nvPr/>
        </p:nvSpPr>
        <p:spPr>
          <a:xfrm>
            <a:off x="2736172" y="5561800"/>
            <a:ext cx="442577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０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.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８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×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１００＝</a:t>
            </a:r>
            <a:endParaRPr kumimoji="1" lang="ja-JP" altLang="en-US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43CDD391-124F-471B-A660-AAE004B7AE56}"/>
              </a:ext>
            </a:extLst>
          </p:cNvPr>
          <p:cNvSpPr txBox="1"/>
          <p:nvPr/>
        </p:nvSpPr>
        <p:spPr>
          <a:xfrm>
            <a:off x="6854303" y="5559658"/>
            <a:ext cx="179611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８０</a:t>
            </a:r>
            <a:endParaRPr kumimoji="1" lang="ja-JP" altLang="en-US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FAD5C8BA-B240-4A29-8FD5-B19596746518}"/>
              </a:ext>
            </a:extLst>
          </p:cNvPr>
          <p:cNvSpPr txBox="1"/>
          <p:nvPr/>
        </p:nvSpPr>
        <p:spPr>
          <a:xfrm>
            <a:off x="8629513" y="5626144"/>
            <a:ext cx="264509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A.</a:t>
            </a:r>
            <a:r>
              <a:rPr kumimoji="1" lang="ja-JP" altLang="en-US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８０％</a:t>
            </a:r>
          </a:p>
        </p:txBody>
      </p:sp>
    </p:spTree>
    <p:extLst>
      <p:ext uri="{BB962C8B-B14F-4D97-AF65-F5344CB8AC3E}">
        <p14:creationId xmlns:p14="http://schemas.microsoft.com/office/powerpoint/2010/main" val="928390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9" grpId="0"/>
      <p:bldP spid="30" grpId="0"/>
      <p:bldP spid="31" grpId="0"/>
      <p:bldP spid="34" grpId="0"/>
      <p:bldP spid="3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09F85FD-B3EA-4ACA-A823-5B1F76311D3E}"/>
              </a:ext>
            </a:extLst>
          </p:cNvPr>
          <p:cNvSpPr txBox="1"/>
          <p:nvPr/>
        </p:nvSpPr>
        <p:spPr>
          <a:xfrm>
            <a:off x="0" y="256892"/>
            <a:ext cx="121920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P105 1</a:t>
            </a:r>
          </a:p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②男子の人数をもとにした、女子の人数の割合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1D1E42C4-8C79-4A07-9E20-2D2713114FA9}"/>
              </a:ext>
            </a:extLst>
          </p:cNvPr>
          <p:cNvSpPr/>
          <p:nvPr/>
        </p:nvSpPr>
        <p:spPr>
          <a:xfrm>
            <a:off x="1534547" y="202286"/>
            <a:ext cx="860612" cy="869576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23B89FAE-ABEC-4B48-857F-D5566F8B90BF}"/>
              </a:ext>
            </a:extLst>
          </p:cNvPr>
          <p:cNvSpPr txBox="1"/>
          <p:nvPr/>
        </p:nvSpPr>
        <p:spPr>
          <a:xfrm>
            <a:off x="2501153" y="202286"/>
            <a:ext cx="90111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男子が１６人、女子が２０人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7D69007C-E396-44FE-9781-CC1BCE5EF31F}"/>
              </a:ext>
            </a:extLst>
          </p:cNvPr>
          <p:cNvSpPr txBox="1"/>
          <p:nvPr/>
        </p:nvSpPr>
        <p:spPr>
          <a:xfrm>
            <a:off x="144687" y="1762038"/>
            <a:ext cx="75551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800" dirty="0">
                <a:highlight>
                  <a:srgbClr val="FF00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割合</a:t>
            </a:r>
            <a:r>
              <a:rPr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＝　　　　　　　</a:t>
            </a:r>
            <a:r>
              <a:rPr lang="en-US" altLang="ja-JP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÷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27EBD57E-3EC2-4492-B1C0-706D7F7C0342}"/>
              </a:ext>
            </a:extLst>
          </p:cNvPr>
          <p:cNvSpPr txBox="1"/>
          <p:nvPr/>
        </p:nvSpPr>
        <p:spPr>
          <a:xfrm>
            <a:off x="2218050" y="1762105"/>
            <a:ext cx="3960334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800" dirty="0">
                <a:highlight>
                  <a:srgbClr val="00FF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比べられる量</a:t>
            </a:r>
            <a:endParaRPr kumimoji="1" lang="ja-JP" altLang="en-US" sz="4800" dirty="0">
              <a:highlight>
                <a:srgbClr val="00FF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F3F433D1-4EB5-4A78-9531-24B664007657}"/>
              </a:ext>
            </a:extLst>
          </p:cNvPr>
          <p:cNvSpPr txBox="1"/>
          <p:nvPr/>
        </p:nvSpPr>
        <p:spPr>
          <a:xfrm>
            <a:off x="7161942" y="1762038"/>
            <a:ext cx="4105669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800" dirty="0">
                <a:highlight>
                  <a:srgbClr val="FFFF00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もとにする量</a:t>
            </a:r>
            <a:endParaRPr kumimoji="1" lang="ja-JP" altLang="en-US" sz="4800" dirty="0">
              <a:highlight>
                <a:srgbClr val="FFFF00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cxnSp>
        <p:nvCxnSpPr>
          <p:cNvPr id="38" name="直線コネクタ 37">
            <a:extLst>
              <a:ext uri="{FF2B5EF4-FFF2-40B4-BE49-F238E27FC236}">
                <a16:creationId xmlns:a16="http://schemas.microsoft.com/office/drawing/2014/main" id="{EFBF3516-56F9-447C-BC51-BE6417583907}"/>
              </a:ext>
            </a:extLst>
          </p:cNvPr>
          <p:cNvCxnSpPr>
            <a:cxnSpLocks/>
          </p:cNvCxnSpPr>
          <p:nvPr/>
        </p:nvCxnSpPr>
        <p:spPr>
          <a:xfrm>
            <a:off x="865878" y="3816771"/>
            <a:ext cx="8768080" cy="4555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線コネクタ 38">
            <a:extLst>
              <a:ext uri="{FF2B5EF4-FFF2-40B4-BE49-F238E27FC236}">
                <a16:creationId xmlns:a16="http://schemas.microsoft.com/office/drawing/2014/main" id="{CCD111D6-2093-4EDF-8E8A-087CA59F0502}"/>
              </a:ext>
            </a:extLst>
          </p:cNvPr>
          <p:cNvCxnSpPr>
            <a:cxnSpLocks/>
          </p:cNvCxnSpPr>
          <p:nvPr/>
        </p:nvCxnSpPr>
        <p:spPr>
          <a:xfrm>
            <a:off x="865878" y="4167953"/>
            <a:ext cx="876808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線コネクタ 39">
            <a:extLst>
              <a:ext uri="{FF2B5EF4-FFF2-40B4-BE49-F238E27FC236}">
                <a16:creationId xmlns:a16="http://schemas.microsoft.com/office/drawing/2014/main" id="{BE3B4BB3-EE79-4F9E-B4B6-43A5B4148CEB}"/>
              </a:ext>
            </a:extLst>
          </p:cNvPr>
          <p:cNvCxnSpPr>
            <a:cxnSpLocks/>
          </p:cNvCxnSpPr>
          <p:nvPr/>
        </p:nvCxnSpPr>
        <p:spPr>
          <a:xfrm flipV="1">
            <a:off x="859004" y="3687564"/>
            <a:ext cx="0" cy="59831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コネクタ 40">
            <a:extLst>
              <a:ext uri="{FF2B5EF4-FFF2-40B4-BE49-F238E27FC236}">
                <a16:creationId xmlns:a16="http://schemas.microsoft.com/office/drawing/2014/main" id="{6889454C-6451-4390-9DA1-2C8CFBB093DA}"/>
              </a:ext>
            </a:extLst>
          </p:cNvPr>
          <p:cNvCxnSpPr>
            <a:cxnSpLocks/>
          </p:cNvCxnSpPr>
          <p:nvPr/>
        </p:nvCxnSpPr>
        <p:spPr>
          <a:xfrm flipV="1">
            <a:off x="3283902" y="3677405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コネクタ 41">
            <a:extLst>
              <a:ext uri="{FF2B5EF4-FFF2-40B4-BE49-F238E27FC236}">
                <a16:creationId xmlns:a16="http://schemas.microsoft.com/office/drawing/2014/main" id="{E32366CA-8168-450F-B22F-F43AE760614E}"/>
              </a:ext>
            </a:extLst>
          </p:cNvPr>
          <p:cNvCxnSpPr>
            <a:cxnSpLocks/>
          </p:cNvCxnSpPr>
          <p:nvPr/>
        </p:nvCxnSpPr>
        <p:spPr>
          <a:xfrm flipV="1">
            <a:off x="7428740" y="3746036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線コネクタ 42">
            <a:extLst>
              <a:ext uri="{FF2B5EF4-FFF2-40B4-BE49-F238E27FC236}">
                <a16:creationId xmlns:a16="http://schemas.microsoft.com/office/drawing/2014/main" id="{11062D6A-F102-4785-ADF5-3748DF46FE37}"/>
              </a:ext>
            </a:extLst>
          </p:cNvPr>
          <p:cNvCxnSpPr>
            <a:cxnSpLocks/>
          </p:cNvCxnSpPr>
          <p:nvPr/>
        </p:nvCxnSpPr>
        <p:spPr>
          <a:xfrm flipV="1">
            <a:off x="3283902" y="4051666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線コネクタ 43">
            <a:extLst>
              <a:ext uri="{FF2B5EF4-FFF2-40B4-BE49-F238E27FC236}">
                <a16:creationId xmlns:a16="http://schemas.microsoft.com/office/drawing/2014/main" id="{16009720-FF59-45BA-8070-78C48F323B8D}"/>
              </a:ext>
            </a:extLst>
          </p:cNvPr>
          <p:cNvCxnSpPr>
            <a:cxnSpLocks/>
          </p:cNvCxnSpPr>
          <p:nvPr/>
        </p:nvCxnSpPr>
        <p:spPr>
          <a:xfrm flipV="1">
            <a:off x="7428739" y="4051666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A76FB6B1-BDE6-4802-8D4F-5B699E44B08F}"/>
              </a:ext>
            </a:extLst>
          </p:cNvPr>
          <p:cNvSpPr txBox="1"/>
          <p:nvPr/>
        </p:nvSpPr>
        <p:spPr>
          <a:xfrm>
            <a:off x="646076" y="4284240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969177AF-3671-400F-9938-8E4522EFEA18}"/>
              </a:ext>
            </a:extLst>
          </p:cNvPr>
          <p:cNvSpPr txBox="1"/>
          <p:nvPr/>
        </p:nvSpPr>
        <p:spPr>
          <a:xfrm>
            <a:off x="650907" y="3140379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65CDFFD4-72D3-44A1-B9C0-BE94AAD9E356}"/>
              </a:ext>
            </a:extLst>
          </p:cNvPr>
          <p:cNvSpPr txBox="1"/>
          <p:nvPr/>
        </p:nvSpPr>
        <p:spPr>
          <a:xfrm>
            <a:off x="3085120" y="4271620"/>
            <a:ext cx="39756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</a:t>
            </a:r>
            <a:endParaRPr kumimoji="1" lang="ja-JP" altLang="en-US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099333DF-3DAC-479D-AFAC-EDC0FF323F04}"/>
              </a:ext>
            </a:extLst>
          </p:cNvPr>
          <p:cNvSpPr txBox="1"/>
          <p:nvPr/>
        </p:nvSpPr>
        <p:spPr>
          <a:xfrm>
            <a:off x="1534547" y="2931043"/>
            <a:ext cx="392811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FF00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もとにする量</a:t>
            </a:r>
            <a:endParaRPr kumimoji="1" lang="ja-JP" altLang="en-US" sz="4400" dirty="0">
              <a:highlight>
                <a:srgbClr val="FFFF00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09644D3B-A786-47AE-AC38-012ACD20479B}"/>
              </a:ext>
            </a:extLst>
          </p:cNvPr>
          <p:cNvSpPr txBox="1"/>
          <p:nvPr/>
        </p:nvSpPr>
        <p:spPr>
          <a:xfrm>
            <a:off x="5519335" y="2928939"/>
            <a:ext cx="37491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00FF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比べられる量</a:t>
            </a:r>
            <a:endParaRPr kumimoji="1" lang="ja-JP" altLang="en-US" sz="4400" dirty="0">
              <a:highlight>
                <a:srgbClr val="00FF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E3F9CD33-EDC2-4063-B865-649B0E772A9A}"/>
              </a:ext>
            </a:extLst>
          </p:cNvPr>
          <p:cNvSpPr txBox="1"/>
          <p:nvPr/>
        </p:nvSpPr>
        <p:spPr>
          <a:xfrm>
            <a:off x="9013436" y="3137098"/>
            <a:ext cx="14643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(</a:t>
            </a:r>
            <a:r>
              <a:rPr lang="ja-JP" altLang="en-US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　</a:t>
            </a:r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)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B1E0368A-38A1-4992-BBCD-CEC3A9E49A5F}"/>
              </a:ext>
            </a:extLst>
          </p:cNvPr>
          <p:cNvSpPr txBox="1"/>
          <p:nvPr/>
        </p:nvSpPr>
        <p:spPr>
          <a:xfrm>
            <a:off x="6773320" y="4270281"/>
            <a:ext cx="131083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00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割合</a:t>
            </a:r>
            <a:endParaRPr kumimoji="1" lang="ja-JP" altLang="en-US" sz="4400" dirty="0">
              <a:highlight>
                <a:srgbClr val="FF00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6F87FDDF-276F-49E4-9ED8-4C149766BFF9}"/>
              </a:ext>
            </a:extLst>
          </p:cNvPr>
          <p:cNvSpPr txBox="1"/>
          <p:nvPr/>
        </p:nvSpPr>
        <p:spPr>
          <a:xfrm>
            <a:off x="9231466" y="3090204"/>
            <a:ext cx="78081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人</a:t>
            </a:r>
            <a:endParaRPr kumimoji="1" lang="ja-JP" altLang="en-US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F9F2767C-4A48-47F7-A7B7-A8ED5B37A104}"/>
              </a:ext>
            </a:extLst>
          </p:cNvPr>
          <p:cNvSpPr txBox="1"/>
          <p:nvPr/>
        </p:nvSpPr>
        <p:spPr>
          <a:xfrm>
            <a:off x="1964648" y="5202279"/>
            <a:ext cx="77809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なぜ、もとにする量が左？</a:t>
            </a:r>
            <a:endParaRPr lang="en-US" altLang="ja-JP" sz="48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14062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6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32" grpId="0" animBg="1"/>
      <p:bldP spid="33" grpId="0" animBg="1"/>
      <p:bldP spid="45" grpId="0"/>
      <p:bldP spid="46" grpId="0"/>
      <p:bldP spid="47" grpId="0"/>
      <p:bldP spid="48" grpId="0"/>
      <p:bldP spid="49" grpId="0"/>
      <p:bldP spid="50" grpId="0"/>
      <p:bldP spid="51" grpId="0"/>
      <p:bldP spid="55" grpId="0"/>
      <p:bldP spid="2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09F85FD-B3EA-4ACA-A823-5B1F76311D3E}"/>
              </a:ext>
            </a:extLst>
          </p:cNvPr>
          <p:cNvSpPr txBox="1"/>
          <p:nvPr/>
        </p:nvSpPr>
        <p:spPr>
          <a:xfrm>
            <a:off x="0" y="256892"/>
            <a:ext cx="121920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P105 1</a:t>
            </a:r>
          </a:p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②男子の人数をもとにした、女子の人数の割合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1D1E42C4-8C79-4A07-9E20-2D2713114FA9}"/>
              </a:ext>
            </a:extLst>
          </p:cNvPr>
          <p:cNvSpPr/>
          <p:nvPr/>
        </p:nvSpPr>
        <p:spPr>
          <a:xfrm>
            <a:off x="1534547" y="202286"/>
            <a:ext cx="860612" cy="869576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23B89FAE-ABEC-4B48-857F-D5566F8B90BF}"/>
              </a:ext>
            </a:extLst>
          </p:cNvPr>
          <p:cNvSpPr txBox="1"/>
          <p:nvPr/>
        </p:nvSpPr>
        <p:spPr>
          <a:xfrm>
            <a:off x="2501153" y="202286"/>
            <a:ext cx="90111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男子が１６人、女子が２０人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7D69007C-E396-44FE-9781-CC1BCE5EF31F}"/>
              </a:ext>
            </a:extLst>
          </p:cNvPr>
          <p:cNvSpPr txBox="1"/>
          <p:nvPr/>
        </p:nvSpPr>
        <p:spPr>
          <a:xfrm>
            <a:off x="144687" y="1762038"/>
            <a:ext cx="75551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800" dirty="0">
                <a:highlight>
                  <a:srgbClr val="FF00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割合</a:t>
            </a:r>
            <a:r>
              <a:rPr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＝　　　　　　　</a:t>
            </a:r>
            <a:r>
              <a:rPr lang="en-US" altLang="ja-JP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÷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27EBD57E-3EC2-4492-B1C0-706D7F7C0342}"/>
              </a:ext>
            </a:extLst>
          </p:cNvPr>
          <p:cNvSpPr txBox="1"/>
          <p:nvPr/>
        </p:nvSpPr>
        <p:spPr>
          <a:xfrm>
            <a:off x="2218050" y="1762105"/>
            <a:ext cx="3960334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800" dirty="0">
                <a:highlight>
                  <a:srgbClr val="00FF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比べられる量</a:t>
            </a:r>
            <a:endParaRPr kumimoji="1" lang="ja-JP" altLang="en-US" sz="4800" dirty="0">
              <a:highlight>
                <a:srgbClr val="00FF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F3F433D1-4EB5-4A78-9531-24B664007657}"/>
              </a:ext>
            </a:extLst>
          </p:cNvPr>
          <p:cNvSpPr txBox="1"/>
          <p:nvPr/>
        </p:nvSpPr>
        <p:spPr>
          <a:xfrm>
            <a:off x="7161942" y="1762038"/>
            <a:ext cx="4105669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800" dirty="0">
                <a:highlight>
                  <a:srgbClr val="FFFF00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もとにする量</a:t>
            </a:r>
            <a:endParaRPr kumimoji="1" lang="ja-JP" altLang="en-US" sz="4800" dirty="0">
              <a:highlight>
                <a:srgbClr val="FFFF00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cxnSp>
        <p:nvCxnSpPr>
          <p:cNvPr id="38" name="直線コネクタ 37">
            <a:extLst>
              <a:ext uri="{FF2B5EF4-FFF2-40B4-BE49-F238E27FC236}">
                <a16:creationId xmlns:a16="http://schemas.microsoft.com/office/drawing/2014/main" id="{EFBF3516-56F9-447C-BC51-BE6417583907}"/>
              </a:ext>
            </a:extLst>
          </p:cNvPr>
          <p:cNvCxnSpPr>
            <a:cxnSpLocks/>
          </p:cNvCxnSpPr>
          <p:nvPr/>
        </p:nvCxnSpPr>
        <p:spPr>
          <a:xfrm>
            <a:off x="865878" y="3816771"/>
            <a:ext cx="8768080" cy="4555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線コネクタ 38">
            <a:extLst>
              <a:ext uri="{FF2B5EF4-FFF2-40B4-BE49-F238E27FC236}">
                <a16:creationId xmlns:a16="http://schemas.microsoft.com/office/drawing/2014/main" id="{CCD111D6-2093-4EDF-8E8A-087CA59F0502}"/>
              </a:ext>
            </a:extLst>
          </p:cNvPr>
          <p:cNvCxnSpPr>
            <a:cxnSpLocks/>
          </p:cNvCxnSpPr>
          <p:nvPr/>
        </p:nvCxnSpPr>
        <p:spPr>
          <a:xfrm>
            <a:off x="865878" y="4167953"/>
            <a:ext cx="876808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線コネクタ 39">
            <a:extLst>
              <a:ext uri="{FF2B5EF4-FFF2-40B4-BE49-F238E27FC236}">
                <a16:creationId xmlns:a16="http://schemas.microsoft.com/office/drawing/2014/main" id="{BE3B4BB3-EE79-4F9E-B4B6-43A5B4148CEB}"/>
              </a:ext>
            </a:extLst>
          </p:cNvPr>
          <p:cNvCxnSpPr>
            <a:cxnSpLocks/>
          </p:cNvCxnSpPr>
          <p:nvPr/>
        </p:nvCxnSpPr>
        <p:spPr>
          <a:xfrm flipV="1">
            <a:off x="859004" y="3687564"/>
            <a:ext cx="0" cy="59831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コネクタ 40">
            <a:extLst>
              <a:ext uri="{FF2B5EF4-FFF2-40B4-BE49-F238E27FC236}">
                <a16:creationId xmlns:a16="http://schemas.microsoft.com/office/drawing/2014/main" id="{6889454C-6451-4390-9DA1-2C8CFBB093DA}"/>
              </a:ext>
            </a:extLst>
          </p:cNvPr>
          <p:cNvCxnSpPr>
            <a:cxnSpLocks/>
          </p:cNvCxnSpPr>
          <p:nvPr/>
        </p:nvCxnSpPr>
        <p:spPr>
          <a:xfrm flipV="1">
            <a:off x="3283902" y="3677405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コネクタ 41">
            <a:extLst>
              <a:ext uri="{FF2B5EF4-FFF2-40B4-BE49-F238E27FC236}">
                <a16:creationId xmlns:a16="http://schemas.microsoft.com/office/drawing/2014/main" id="{E32366CA-8168-450F-B22F-F43AE760614E}"/>
              </a:ext>
            </a:extLst>
          </p:cNvPr>
          <p:cNvCxnSpPr>
            <a:cxnSpLocks/>
          </p:cNvCxnSpPr>
          <p:nvPr/>
        </p:nvCxnSpPr>
        <p:spPr>
          <a:xfrm flipV="1">
            <a:off x="7428740" y="3746036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線コネクタ 42">
            <a:extLst>
              <a:ext uri="{FF2B5EF4-FFF2-40B4-BE49-F238E27FC236}">
                <a16:creationId xmlns:a16="http://schemas.microsoft.com/office/drawing/2014/main" id="{11062D6A-F102-4785-ADF5-3748DF46FE37}"/>
              </a:ext>
            </a:extLst>
          </p:cNvPr>
          <p:cNvCxnSpPr>
            <a:cxnSpLocks/>
          </p:cNvCxnSpPr>
          <p:nvPr/>
        </p:nvCxnSpPr>
        <p:spPr>
          <a:xfrm flipV="1">
            <a:off x="3283902" y="4051666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線コネクタ 43">
            <a:extLst>
              <a:ext uri="{FF2B5EF4-FFF2-40B4-BE49-F238E27FC236}">
                <a16:creationId xmlns:a16="http://schemas.microsoft.com/office/drawing/2014/main" id="{16009720-FF59-45BA-8070-78C48F323B8D}"/>
              </a:ext>
            </a:extLst>
          </p:cNvPr>
          <p:cNvCxnSpPr>
            <a:cxnSpLocks/>
          </p:cNvCxnSpPr>
          <p:nvPr/>
        </p:nvCxnSpPr>
        <p:spPr>
          <a:xfrm flipV="1">
            <a:off x="7428739" y="4051666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A76FB6B1-BDE6-4802-8D4F-5B699E44B08F}"/>
              </a:ext>
            </a:extLst>
          </p:cNvPr>
          <p:cNvSpPr txBox="1"/>
          <p:nvPr/>
        </p:nvSpPr>
        <p:spPr>
          <a:xfrm>
            <a:off x="646076" y="4284240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969177AF-3671-400F-9938-8E4522EFEA18}"/>
              </a:ext>
            </a:extLst>
          </p:cNvPr>
          <p:cNvSpPr txBox="1"/>
          <p:nvPr/>
        </p:nvSpPr>
        <p:spPr>
          <a:xfrm>
            <a:off x="650907" y="3140379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65CDFFD4-72D3-44A1-B9C0-BE94AAD9E356}"/>
              </a:ext>
            </a:extLst>
          </p:cNvPr>
          <p:cNvSpPr txBox="1"/>
          <p:nvPr/>
        </p:nvSpPr>
        <p:spPr>
          <a:xfrm>
            <a:off x="3085120" y="4271620"/>
            <a:ext cx="39756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</a:t>
            </a:r>
            <a:endParaRPr kumimoji="1" lang="ja-JP" altLang="en-US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099333DF-3DAC-479D-AFAC-EDC0FF323F04}"/>
              </a:ext>
            </a:extLst>
          </p:cNvPr>
          <p:cNvSpPr txBox="1"/>
          <p:nvPr/>
        </p:nvSpPr>
        <p:spPr>
          <a:xfrm>
            <a:off x="2633165" y="2941302"/>
            <a:ext cx="14728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FF00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１６</a:t>
            </a:r>
            <a:endParaRPr kumimoji="1" lang="ja-JP" altLang="en-US" sz="4400" dirty="0">
              <a:highlight>
                <a:srgbClr val="FFFF00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09644D3B-A786-47AE-AC38-012ACD20479B}"/>
              </a:ext>
            </a:extLst>
          </p:cNvPr>
          <p:cNvSpPr txBox="1"/>
          <p:nvPr/>
        </p:nvSpPr>
        <p:spPr>
          <a:xfrm>
            <a:off x="5519335" y="2928939"/>
            <a:ext cx="37491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00FF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比べられる量</a:t>
            </a:r>
            <a:endParaRPr kumimoji="1" lang="ja-JP" altLang="en-US" sz="4400" dirty="0">
              <a:highlight>
                <a:srgbClr val="00FF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E3F9CD33-EDC2-4063-B865-649B0E772A9A}"/>
              </a:ext>
            </a:extLst>
          </p:cNvPr>
          <p:cNvSpPr txBox="1"/>
          <p:nvPr/>
        </p:nvSpPr>
        <p:spPr>
          <a:xfrm>
            <a:off x="9013436" y="3137098"/>
            <a:ext cx="14643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(</a:t>
            </a:r>
            <a:r>
              <a:rPr lang="ja-JP" altLang="en-US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　</a:t>
            </a:r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)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B1E0368A-38A1-4992-BBCD-CEC3A9E49A5F}"/>
              </a:ext>
            </a:extLst>
          </p:cNvPr>
          <p:cNvSpPr txBox="1"/>
          <p:nvPr/>
        </p:nvSpPr>
        <p:spPr>
          <a:xfrm>
            <a:off x="6773320" y="4270281"/>
            <a:ext cx="131083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00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割合</a:t>
            </a:r>
            <a:endParaRPr kumimoji="1" lang="ja-JP" altLang="en-US" sz="4400" dirty="0">
              <a:highlight>
                <a:srgbClr val="FF00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6F87FDDF-276F-49E4-9ED8-4C149766BFF9}"/>
              </a:ext>
            </a:extLst>
          </p:cNvPr>
          <p:cNvSpPr txBox="1"/>
          <p:nvPr/>
        </p:nvSpPr>
        <p:spPr>
          <a:xfrm>
            <a:off x="9231466" y="3090204"/>
            <a:ext cx="78081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人</a:t>
            </a:r>
            <a:endParaRPr kumimoji="1" lang="ja-JP" altLang="en-US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21060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301</TotalTime>
  <Words>715</Words>
  <Application>Microsoft Office PowerPoint</Application>
  <PresentationFormat>ワイド画面</PresentationFormat>
  <Paragraphs>226</Paragraphs>
  <Slides>14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14</vt:i4>
      </vt:variant>
    </vt:vector>
  </HeadingPairs>
  <TitlesOfParts>
    <vt:vector size="19" baseType="lpstr">
      <vt:lpstr>UD デジタル 教科書体 N-B</vt:lpstr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 </dc:creator>
  <cp:lastModifiedBy> </cp:lastModifiedBy>
  <cp:revision>20</cp:revision>
  <dcterms:created xsi:type="dcterms:W3CDTF">2020-12-26T01:47:27Z</dcterms:created>
  <dcterms:modified xsi:type="dcterms:W3CDTF">2020-12-29T07:28:37Z</dcterms:modified>
</cp:coreProperties>
</file>