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6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741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6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3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93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9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86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90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13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30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86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C4D3D-A583-4FDB-AE98-1DCAA3E390B4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E265-1064-4A9C-9558-006ED8DEC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35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03853" y="373225"/>
            <a:ext cx="1122472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計算が苦手なのは、計算する力の前の段階でつまづいているからです。数の概念が入っていないと、計算できません。足し算や引き算を指で数えながらしていると、いつまでも計算をする力が付きません。</a:t>
            </a:r>
            <a:endParaRPr kumimoji="1"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繰り上がりの足し算や、繰り下がりの引き算の前に、ドッツで数の概念をつける必要があります。経験則ですが、５個のドッツが</a:t>
            </a:r>
            <a:r>
              <a:rPr lang="en-US" altLang="ja-JP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秒くらいで読めないと、繰り上がりの足し算や、繰り下がりの引き算は難しいです。また、１</a:t>
            </a:r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の合成ができないと、繰り上がりの足し算や、繰り下がりの引き算ができません。</a:t>
            </a:r>
            <a:endParaRPr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年生以上で指を使って計算している場合は、繰り上がりなしの足し算、７までのドッツ、１０の合成をできるようにしてほしいと思います。声に出して読みながら、何回も見ているとできるようになります。繰り上がりなしの足し算ができるようになると、繰り下がりなしの引き算に進んでください。</a:t>
            </a:r>
            <a:endParaRPr kumimoji="1"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繰り上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がりの足し算は、教科書とやり方が違います。</a:t>
            </a:r>
            <a:endParaRPr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９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５の場合、９に何を足せば１０になるかを、５を分解して９の下に出しています。また、５を分解した残りを５の下に出しています。９＋１＝１０と４を足して答えを出しています。説明は不要ですが、伝えるならば、「９と何で１０？」「５の残りは？」「だから答えは？」と短く聞いてください。</a:t>
            </a:r>
            <a:endParaRPr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繰り下がりの引き算も、教科書とやり方が違います。</a:t>
            </a:r>
            <a:endParaRPr kumimoji="1"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１５－９の場合、１５を１０と５に分解します。１０を９の上に、５を１５の下に出します。次に、１０－９の答え１を９の下に出します。最後に５＋１を</a:t>
            </a:r>
            <a:r>
              <a:rPr lang="ja-JP" altLang="en-US" dirty="0" err="1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答えを出します。こちらも、「１５は１０といくつ？」、「１０－９は？」、「５＋１は？」と短く聞いてください。筆算につながるようにしています。</a:t>
            </a:r>
            <a:endParaRPr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繰り上がりの足し算、繰り下がりの引き算共に、ドッツを頼りに計算しても</a:t>
            </a:r>
            <a:r>
              <a:rPr kumimoji="1" lang="ja-JP" altLang="en-US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できます。ただし</a:t>
            </a:r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、繰り上がりなしの足し算やくり下がりなしの引き算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が楽にできるようになってから初めてください。</a:t>
            </a:r>
            <a:endParaRPr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九九は３年生以上で覚えていない人は、唱えながら覚えてください。</a:t>
            </a:r>
            <a:endParaRPr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en-US" altLang="ja-JP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※</a:t>
            </a:r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１年生は教科書と違うやり方ですから、お勧めしません。</a:t>
            </a:r>
            <a:endParaRPr kumimoji="1" lang="en-US" altLang="ja-JP" dirty="0" smtClean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algn="r"/>
            <a:r>
              <a:rPr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西山田</a:t>
            </a:r>
            <a:r>
              <a:rPr lang="ja-JP" altLang="en-US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小学校</a:t>
            </a:r>
            <a:r>
              <a:rPr kumimoji="1" lang="ja-JP" altLang="en-US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　　</a:t>
            </a:r>
            <a:endParaRPr kumimoji="1" lang="ja-JP" altLang="en-US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9327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0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>吹田市教育委員会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吹田市教育委員会</dc:creator>
  <cp:lastModifiedBy>吹田市教育委員会</cp:lastModifiedBy>
  <cp:revision>5</cp:revision>
  <dcterms:created xsi:type="dcterms:W3CDTF">2020-05-25T02:57:14Z</dcterms:created>
  <dcterms:modified xsi:type="dcterms:W3CDTF">2020-05-25T04:50:08Z</dcterms:modified>
</cp:coreProperties>
</file>