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1" r:id="rId2"/>
    <p:sldId id="368" r:id="rId3"/>
    <p:sldId id="367" r:id="rId4"/>
    <p:sldId id="366" r:id="rId5"/>
    <p:sldId id="365" r:id="rId6"/>
    <p:sldId id="364" r:id="rId7"/>
    <p:sldId id="363" r:id="rId8"/>
    <p:sldId id="369" r:id="rId9"/>
    <p:sldId id="362" r:id="rId10"/>
    <p:sldId id="361" r:id="rId11"/>
    <p:sldId id="359" r:id="rId12"/>
    <p:sldId id="360" r:id="rId13"/>
    <p:sldId id="370" r:id="rId14"/>
    <p:sldId id="358" r:id="rId15"/>
    <p:sldId id="357" r:id="rId16"/>
    <p:sldId id="356" r:id="rId17"/>
    <p:sldId id="350" r:id="rId18"/>
    <p:sldId id="354" r:id="rId19"/>
    <p:sldId id="353" r:id="rId20"/>
    <p:sldId id="352" r:id="rId21"/>
    <p:sldId id="348" r:id="rId22"/>
    <p:sldId id="351" r:id="rId2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A6F628-04FA-4F67-A6DD-613CB0E68B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863910E-4038-4FEF-9AFA-92328A02A0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DA0C5FC-26C2-4DE3-B903-BD9E6E262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7C8A-F48C-4FAA-A113-52D7E4D70E7C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CB63EE-F215-4BE3-A597-195E38C07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69FD6E6-CB83-4209-86F3-BDB206890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B621-A6E2-4058-A691-4A1099238E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2058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9DD7DB-25CA-424D-80FB-B8EFA183B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E3E1D38-2334-4F45-B23E-F815AE2D38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F43D28-37C7-4DFB-8571-4EB566817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7C8A-F48C-4FAA-A113-52D7E4D70E7C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914790-A382-495C-9CDC-642F63EB9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E11EC4-8E39-4DED-8330-78CF7FD4E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B621-A6E2-4058-A691-4A1099238E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998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9B7E735-E0F0-44FD-B43B-D2A0874BE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E856509-E056-4502-8199-327145BC5C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BE56EC-DB1E-4DFE-8BA4-370B28ED7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7C8A-F48C-4FAA-A113-52D7E4D70E7C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04DB13-D327-4D88-9C76-CC25F01D7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8949FE-D1AA-4E0C-831C-F48980733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B621-A6E2-4058-A691-4A1099238E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718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33B91D-1188-4147-945A-2B052D51D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AA05CB0-ECF8-4E44-ABE3-2707361A5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74DA49-12E9-47F3-AD8D-296F0C663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7C8A-F48C-4FAA-A113-52D7E4D70E7C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8E7328-2A46-430A-BCA8-82DAC6330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87AFA8-1E87-4FBC-93CB-853F0985F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B621-A6E2-4058-A691-4A1099238E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9653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5CAA68-13E9-4D5E-8809-44589256C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FA48FCC-8A0E-4808-9A94-CD76550B27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7A72CC-3CDF-4A2C-800A-128D21B46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7C8A-F48C-4FAA-A113-52D7E4D70E7C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DC3594-D5A6-48A7-8A13-693F1217F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B3FF722-C805-4329-8FEB-AEF70B1B0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B621-A6E2-4058-A691-4A1099238E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190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0FCE18-55A6-4F2B-B3AA-BF16E427C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3E3D82-3589-40FA-B5D7-4F01E01473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A68EBC2-F41B-41D1-B824-9DAE8CD911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7513651-133B-4D73-94A9-933164F63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7C8A-F48C-4FAA-A113-52D7E4D70E7C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271F03F-B6E9-4BDB-8537-FCAAACB62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BE427CB-0B59-4C64-AFD9-7C1B46B27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B621-A6E2-4058-A691-4A1099238E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0223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DA69A4-E38A-4DBB-AF12-87E842FAB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FF854C4-23C7-4C16-A437-2B9950F8E4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FD9EC94-59AB-4DDE-94DD-C830B41F3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0878A7B-9F43-4113-95FC-4BCE36F9A4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AAF4302-A374-492F-92D1-DB72A3B75E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03B3124-71D4-4BCB-942D-5E9FFFD1F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7C8A-F48C-4FAA-A113-52D7E4D70E7C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B3B8207-1054-4488-9DC6-94B6B2611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F8503E8-27C6-4CED-91DB-1F4E5CAE7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B621-A6E2-4058-A691-4A1099238E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6454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56D766-813B-4554-9F17-5A1DF31C7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060EC0C-29F6-41FE-A1F7-5F890B68D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7C8A-F48C-4FAA-A113-52D7E4D70E7C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7252CF5-EFD7-4CF2-BF32-B2E5ADE82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9304D5C-94D8-4838-824E-CAD71344D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B621-A6E2-4058-A691-4A1099238E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0048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E058F50-50B0-4505-BD98-AE918D52D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7C8A-F48C-4FAA-A113-52D7E4D70E7C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F9F470B-497A-434E-B227-3CC00113F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2E4A784-61AA-4112-88C4-973AE9739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B621-A6E2-4058-A691-4A1099238E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1248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2B1DF1-7C68-4387-B039-00A827418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50208E-7AA4-4811-AEF2-D42D48C5B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9806C7-4802-4071-BD01-3136F8DB37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0087C32-4C19-462A-AAF7-59BDCEB20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7C8A-F48C-4FAA-A113-52D7E4D70E7C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F41244E-8CBC-4E68-AD43-12F001CFF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F016B96-E993-4363-9612-25143D27A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B621-A6E2-4058-A691-4A1099238E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0936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5CB220-4B99-4FF8-8B6D-D88CEFBC4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3257E8F-999D-4644-8880-FF1E4F6C6F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FE9D617-B03D-41A6-8CB2-B85038FEE2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BD3AF1-3F99-4F65-A73E-DDB116DAD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7C8A-F48C-4FAA-A113-52D7E4D70E7C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CC9B6F-9975-4E92-93F0-27A6DF781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F88A01A-1C5B-447E-BFFC-0F6454432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B621-A6E2-4058-A691-4A1099238E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926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D3E24FE-7BD9-4CC2-92A0-8BE10FA49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F8DEC2-89A1-42C7-84D9-A9443556B1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74C94A-6735-4120-91C4-C4DC1DBDDC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27C8A-F48C-4FAA-A113-52D7E4D70E7C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A2699F-16C8-4A71-8855-A072D9324B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23CFE5-16DD-4DC2-AF2F-29DF443E13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5B621-A6E2-4058-A691-4A1099238E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821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０</a:t>
            </a:r>
          </a:p>
        </p:txBody>
      </p:sp>
    </p:spTree>
    <p:extLst>
      <p:ext uri="{BB962C8B-B14F-4D97-AF65-F5344CB8AC3E}">
        <p14:creationId xmlns:p14="http://schemas.microsoft.com/office/powerpoint/2010/main" val="1461514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７０１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825" name="正方形/長方形 824">
            <a:extLst>
              <a:ext uri="{FF2B5EF4-FFF2-40B4-BE49-F238E27FC236}">
                <a16:creationId xmlns:a16="http://schemas.microsoft.com/office/drawing/2014/main" id="{6CC7E7A6-88D3-434F-AB38-D0A3C02671A0}"/>
              </a:ext>
            </a:extLst>
          </p:cNvPr>
          <p:cNvSpPr/>
          <p:nvPr/>
        </p:nvSpPr>
        <p:spPr>
          <a:xfrm>
            <a:off x="3227292" y="283366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6" name="正方形/長方形 825">
            <a:extLst>
              <a:ext uri="{FF2B5EF4-FFF2-40B4-BE49-F238E27FC236}">
                <a16:creationId xmlns:a16="http://schemas.microsoft.com/office/drawing/2014/main" id="{B08FA553-6594-433C-8A16-C5495C143562}"/>
              </a:ext>
            </a:extLst>
          </p:cNvPr>
          <p:cNvSpPr/>
          <p:nvPr/>
        </p:nvSpPr>
        <p:spPr>
          <a:xfrm>
            <a:off x="4939550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正方形/長方形 832">
            <a:extLst>
              <a:ext uri="{FF2B5EF4-FFF2-40B4-BE49-F238E27FC236}">
                <a16:creationId xmlns:a16="http://schemas.microsoft.com/office/drawing/2014/main" id="{4661517D-C95F-4533-9D18-D4650E5F994B}"/>
              </a:ext>
            </a:extLst>
          </p:cNvPr>
          <p:cNvSpPr/>
          <p:nvPr/>
        </p:nvSpPr>
        <p:spPr>
          <a:xfrm>
            <a:off x="6651810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4" name="正方形/長方形 833">
            <a:extLst>
              <a:ext uri="{FF2B5EF4-FFF2-40B4-BE49-F238E27FC236}">
                <a16:creationId xmlns:a16="http://schemas.microsoft.com/office/drawing/2014/main" id="{AA777106-BA63-4BDC-95CA-1264B1F67E87}"/>
              </a:ext>
            </a:extLst>
          </p:cNvPr>
          <p:cNvSpPr/>
          <p:nvPr/>
        </p:nvSpPr>
        <p:spPr>
          <a:xfrm>
            <a:off x="8364068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5" name="正方形/長方形 834">
            <a:extLst>
              <a:ext uri="{FF2B5EF4-FFF2-40B4-BE49-F238E27FC236}">
                <a16:creationId xmlns:a16="http://schemas.microsoft.com/office/drawing/2014/main" id="{2DB8D559-2846-45F2-BEED-54ED03693679}"/>
              </a:ext>
            </a:extLst>
          </p:cNvPr>
          <p:cNvSpPr/>
          <p:nvPr/>
        </p:nvSpPr>
        <p:spPr>
          <a:xfrm>
            <a:off x="10076330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6D28095-E952-4587-A30A-A60750D6380F}"/>
              </a:ext>
            </a:extLst>
          </p:cNvPr>
          <p:cNvSpPr/>
          <p:nvPr/>
        </p:nvSpPr>
        <p:spPr>
          <a:xfrm>
            <a:off x="11666329" y="462291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7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70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701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810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" grpId="0" animBg="1"/>
      <p:bldP spid="826" grpId="0" animBg="1"/>
      <p:bldP spid="831" grpId="0" animBg="1"/>
      <p:bldP spid="832" grpId="0" animBg="1"/>
      <p:bldP spid="833" grpId="0" animBg="1"/>
      <p:bldP spid="834" grpId="0" animBg="1"/>
      <p:bldP spid="835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７２６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825" name="正方形/長方形 824">
            <a:extLst>
              <a:ext uri="{FF2B5EF4-FFF2-40B4-BE49-F238E27FC236}">
                <a16:creationId xmlns:a16="http://schemas.microsoft.com/office/drawing/2014/main" id="{6CC7E7A6-88D3-434F-AB38-D0A3C02671A0}"/>
              </a:ext>
            </a:extLst>
          </p:cNvPr>
          <p:cNvSpPr/>
          <p:nvPr/>
        </p:nvSpPr>
        <p:spPr>
          <a:xfrm>
            <a:off x="3227292" y="283366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6" name="正方形/長方形 825">
            <a:extLst>
              <a:ext uri="{FF2B5EF4-FFF2-40B4-BE49-F238E27FC236}">
                <a16:creationId xmlns:a16="http://schemas.microsoft.com/office/drawing/2014/main" id="{B08FA553-6594-433C-8A16-C5495C143562}"/>
              </a:ext>
            </a:extLst>
          </p:cNvPr>
          <p:cNvSpPr/>
          <p:nvPr/>
        </p:nvSpPr>
        <p:spPr>
          <a:xfrm>
            <a:off x="4939550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正方形/長方形 832">
            <a:extLst>
              <a:ext uri="{FF2B5EF4-FFF2-40B4-BE49-F238E27FC236}">
                <a16:creationId xmlns:a16="http://schemas.microsoft.com/office/drawing/2014/main" id="{4661517D-C95F-4533-9D18-D4650E5F994B}"/>
              </a:ext>
            </a:extLst>
          </p:cNvPr>
          <p:cNvSpPr/>
          <p:nvPr/>
        </p:nvSpPr>
        <p:spPr>
          <a:xfrm>
            <a:off x="6651810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4" name="正方形/長方形 833">
            <a:extLst>
              <a:ext uri="{FF2B5EF4-FFF2-40B4-BE49-F238E27FC236}">
                <a16:creationId xmlns:a16="http://schemas.microsoft.com/office/drawing/2014/main" id="{AA777106-BA63-4BDC-95CA-1264B1F67E87}"/>
              </a:ext>
            </a:extLst>
          </p:cNvPr>
          <p:cNvSpPr/>
          <p:nvPr/>
        </p:nvSpPr>
        <p:spPr>
          <a:xfrm>
            <a:off x="8364068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5" name="正方形/長方形 834">
            <a:extLst>
              <a:ext uri="{FF2B5EF4-FFF2-40B4-BE49-F238E27FC236}">
                <a16:creationId xmlns:a16="http://schemas.microsoft.com/office/drawing/2014/main" id="{2DB8D559-2846-45F2-BEED-54ED03693679}"/>
              </a:ext>
            </a:extLst>
          </p:cNvPr>
          <p:cNvSpPr/>
          <p:nvPr/>
        </p:nvSpPr>
        <p:spPr>
          <a:xfrm>
            <a:off x="10076330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DB05CE5-B82B-497D-85E1-E26A3B8F3071}"/>
              </a:ext>
            </a:extLst>
          </p:cNvPr>
          <p:cNvSpPr/>
          <p:nvPr/>
        </p:nvSpPr>
        <p:spPr>
          <a:xfrm>
            <a:off x="10076322" y="4628546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C056075-DC30-4989-8CA8-29AAE156A7D6}"/>
              </a:ext>
            </a:extLst>
          </p:cNvPr>
          <p:cNvSpPr/>
          <p:nvPr/>
        </p:nvSpPr>
        <p:spPr>
          <a:xfrm>
            <a:off x="10254833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6D28095-E952-4587-A30A-A60750D6380F}"/>
              </a:ext>
            </a:extLst>
          </p:cNvPr>
          <p:cNvSpPr/>
          <p:nvPr/>
        </p:nvSpPr>
        <p:spPr>
          <a:xfrm>
            <a:off x="11666329" y="462291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3E3F8AF-B415-4234-B44B-B6474B80E2D8}"/>
              </a:ext>
            </a:extLst>
          </p:cNvPr>
          <p:cNvSpPr/>
          <p:nvPr/>
        </p:nvSpPr>
        <p:spPr>
          <a:xfrm>
            <a:off x="11668244" y="4789024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26551E2-EA02-4676-86FA-5F44A0B1D4AD}"/>
              </a:ext>
            </a:extLst>
          </p:cNvPr>
          <p:cNvSpPr/>
          <p:nvPr/>
        </p:nvSpPr>
        <p:spPr>
          <a:xfrm>
            <a:off x="11670017" y="4966560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BE97893-F74C-4E5C-BBEC-B8F9B0493399}"/>
              </a:ext>
            </a:extLst>
          </p:cNvPr>
          <p:cNvSpPr/>
          <p:nvPr/>
        </p:nvSpPr>
        <p:spPr>
          <a:xfrm>
            <a:off x="11666040" y="5132666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7CEECD5-B3BE-40E0-A2DF-744E156A54EB}"/>
              </a:ext>
            </a:extLst>
          </p:cNvPr>
          <p:cNvSpPr/>
          <p:nvPr/>
        </p:nvSpPr>
        <p:spPr>
          <a:xfrm>
            <a:off x="11666657" y="530626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E310D1-AA01-4BDB-8277-DC2755C6CEB2}"/>
              </a:ext>
            </a:extLst>
          </p:cNvPr>
          <p:cNvSpPr/>
          <p:nvPr/>
        </p:nvSpPr>
        <p:spPr>
          <a:xfrm>
            <a:off x="11665782" y="5469753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7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2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6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72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6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726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866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" grpId="0" animBg="1"/>
      <p:bldP spid="826" grpId="0" animBg="1"/>
      <p:bldP spid="831" grpId="0" animBg="1"/>
      <p:bldP spid="832" grpId="0" animBg="1"/>
      <p:bldP spid="833" grpId="0" animBg="1"/>
      <p:bldP spid="834" grpId="0" animBg="1"/>
      <p:bldP spid="835" grpId="0" animBg="1"/>
      <p:bldP spid="21" grpId="0" animBg="1"/>
      <p:bldP spid="30" grpId="0" animBg="1"/>
      <p:bldP spid="38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９０３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825" name="正方形/長方形 824">
            <a:extLst>
              <a:ext uri="{FF2B5EF4-FFF2-40B4-BE49-F238E27FC236}">
                <a16:creationId xmlns:a16="http://schemas.microsoft.com/office/drawing/2014/main" id="{6CC7E7A6-88D3-434F-AB38-D0A3C02671A0}"/>
              </a:ext>
            </a:extLst>
          </p:cNvPr>
          <p:cNvSpPr/>
          <p:nvPr/>
        </p:nvSpPr>
        <p:spPr>
          <a:xfrm>
            <a:off x="3227292" y="283366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6" name="正方形/長方形 825">
            <a:extLst>
              <a:ext uri="{FF2B5EF4-FFF2-40B4-BE49-F238E27FC236}">
                <a16:creationId xmlns:a16="http://schemas.microsoft.com/office/drawing/2014/main" id="{B08FA553-6594-433C-8A16-C5495C143562}"/>
              </a:ext>
            </a:extLst>
          </p:cNvPr>
          <p:cNvSpPr/>
          <p:nvPr/>
        </p:nvSpPr>
        <p:spPr>
          <a:xfrm>
            <a:off x="4939550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7" name="正方形/長方形 826">
            <a:extLst>
              <a:ext uri="{FF2B5EF4-FFF2-40B4-BE49-F238E27FC236}">
                <a16:creationId xmlns:a16="http://schemas.microsoft.com/office/drawing/2014/main" id="{2D8D7EED-BA32-4E3B-B6C6-B0355578FA1C}"/>
              </a:ext>
            </a:extLst>
          </p:cNvPr>
          <p:cNvSpPr/>
          <p:nvPr/>
        </p:nvSpPr>
        <p:spPr>
          <a:xfrm>
            <a:off x="6651808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8" name="正方形/長方形 827">
            <a:extLst>
              <a:ext uri="{FF2B5EF4-FFF2-40B4-BE49-F238E27FC236}">
                <a16:creationId xmlns:a16="http://schemas.microsoft.com/office/drawing/2014/main" id="{15575B5B-4225-4533-B30E-3317994C7C17}"/>
              </a:ext>
            </a:extLst>
          </p:cNvPr>
          <p:cNvSpPr/>
          <p:nvPr/>
        </p:nvSpPr>
        <p:spPr>
          <a:xfrm>
            <a:off x="8364066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正方形/長方形 832">
            <a:extLst>
              <a:ext uri="{FF2B5EF4-FFF2-40B4-BE49-F238E27FC236}">
                <a16:creationId xmlns:a16="http://schemas.microsoft.com/office/drawing/2014/main" id="{4661517D-C95F-4533-9D18-D4650E5F994B}"/>
              </a:ext>
            </a:extLst>
          </p:cNvPr>
          <p:cNvSpPr/>
          <p:nvPr/>
        </p:nvSpPr>
        <p:spPr>
          <a:xfrm>
            <a:off x="6651810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4" name="正方形/長方形 833">
            <a:extLst>
              <a:ext uri="{FF2B5EF4-FFF2-40B4-BE49-F238E27FC236}">
                <a16:creationId xmlns:a16="http://schemas.microsoft.com/office/drawing/2014/main" id="{AA777106-BA63-4BDC-95CA-1264B1F67E87}"/>
              </a:ext>
            </a:extLst>
          </p:cNvPr>
          <p:cNvSpPr/>
          <p:nvPr/>
        </p:nvSpPr>
        <p:spPr>
          <a:xfrm>
            <a:off x="8364068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5" name="正方形/長方形 834">
            <a:extLst>
              <a:ext uri="{FF2B5EF4-FFF2-40B4-BE49-F238E27FC236}">
                <a16:creationId xmlns:a16="http://schemas.microsoft.com/office/drawing/2014/main" id="{2DB8D559-2846-45F2-BEED-54ED03693679}"/>
              </a:ext>
            </a:extLst>
          </p:cNvPr>
          <p:cNvSpPr/>
          <p:nvPr/>
        </p:nvSpPr>
        <p:spPr>
          <a:xfrm>
            <a:off x="10076330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6D28095-E952-4587-A30A-A60750D6380F}"/>
              </a:ext>
            </a:extLst>
          </p:cNvPr>
          <p:cNvSpPr/>
          <p:nvPr/>
        </p:nvSpPr>
        <p:spPr>
          <a:xfrm>
            <a:off x="11666329" y="462291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3E3F8AF-B415-4234-B44B-B6474B80E2D8}"/>
              </a:ext>
            </a:extLst>
          </p:cNvPr>
          <p:cNvSpPr/>
          <p:nvPr/>
        </p:nvSpPr>
        <p:spPr>
          <a:xfrm>
            <a:off x="11668244" y="4789024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26551E2-EA02-4676-86FA-5F44A0B1D4AD}"/>
              </a:ext>
            </a:extLst>
          </p:cNvPr>
          <p:cNvSpPr/>
          <p:nvPr/>
        </p:nvSpPr>
        <p:spPr>
          <a:xfrm>
            <a:off x="11670017" y="4966560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9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3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90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3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903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5101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" grpId="0" animBg="1"/>
      <p:bldP spid="826" grpId="0" animBg="1"/>
      <p:bldP spid="827" grpId="0" animBg="1"/>
      <p:bldP spid="828" grpId="0" animBg="1"/>
      <p:bldP spid="831" grpId="0" animBg="1"/>
      <p:bldP spid="832" grpId="0" animBg="1"/>
      <p:bldP spid="833" grpId="0" animBg="1"/>
      <p:bldP spid="834" grpId="0" animBg="1"/>
      <p:bldP spid="835" grpId="0" animBg="1"/>
      <p:bldP spid="38" grpId="0" animBg="1"/>
      <p:bldP spid="43" grpId="0" animBg="1"/>
      <p:bldP spid="4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９４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825" name="正方形/長方形 824">
            <a:extLst>
              <a:ext uri="{FF2B5EF4-FFF2-40B4-BE49-F238E27FC236}">
                <a16:creationId xmlns:a16="http://schemas.microsoft.com/office/drawing/2014/main" id="{6CC7E7A6-88D3-434F-AB38-D0A3C02671A0}"/>
              </a:ext>
            </a:extLst>
          </p:cNvPr>
          <p:cNvSpPr/>
          <p:nvPr/>
        </p:nvSpPr>
        <p:spPr>
          <a:xfrm>
            <a:off x="3227292" y="283366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6" name="正方形/長方形 825">
            <a:extLst>
              <a:ext uri="{FF2B5EF4-FFF2-40B4-BE49-F238E27FC236}">
                <a16:creationId xmlns:a16="http://schemas.microsoft.com/office/drawing/2014/main" id="{B08FA553-6594-433C-8A16-C5495C143562}"/>
              </a:ext>
            </a:extLst>
          </p:cNvPr>
          <p:cNvSpPr/>
          <p:nvPr/>
        </p:nvSpPr>
        <p:spPr>
          <a:xfrm>
            <a:off x="4939550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7" name="正方形/長方形 826">
            <a:extLst>
              <a:ext uri="{FF2B5EF4-FFF2-40B4-BE49-F238E27FC236}">
                <a16:creationId xmlns:a16="http://schemas.microsoft.com/office/drawing/2014/main" id="{2D8D7EED-BA32-4E3B-B6C6-B0355578FA1C}"/>
              </a:ext>
            </a:extLst>
          </p:cNvPr>
          <p:cNvSpPr/>
          <p:nvPr/>
        </p:nvSpPr>
        <p:spPr>
          <a:xfrm>
            <a:off x="6651808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8" name="正方形/長方形 827">
            <a:extLst>
              <a:ext uri="{FF2B5EF4-FFF2-40B4-BE49-F238E27FC236}">
                <a16:creationId xmlns:a16="http://schemas.microsoft.com/office/drawing/2014/main" id="{15575B5B-4225-4533-B30E-3317994C7C17}"/>
              </a:ext>
            </a:extLst>
          </p:cNvPr>
          <p:cNvSpPr/>
          <p:nvPr/>
        </p:nvSpPr>
        <p:spPr>
          <a:xfrm>
            <a:off x="8364066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正方形/長方形 832">
            <a:extLst>
              <a:ext uri="{FF2B5EF4-FFF2-40B4-BE49-F238E27FC236}">
                <a16:creationId xmlns:a16="http://schemas.microsoft.com/office/drawing/2014/main" id="{4661517D-C95F-4533-9D18-D4650E5F994B}"/>
              </a:ext>
            </a:extLst>
          </p:cNvPr>
          <p:cNvSpPr/>
          <p:nvPr/>
        </p:nvSpPr>
        <p:spPr>
          <a:xfrm>
            <a:off x="6651810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4" name="正方形/長方形 833">
            <a:extLst>
              <a:ext uri="{FF2B5EF4-FFF2-40B4-BE49-F238E27FC236}">
                <a16:creationId xmlns:a16="http://schemas.microsoft.com/office/drawing/2014/main" id="{AA777106-BA63-4BDC-95CA-1264B1F67E87}"/>
              </a:ext>
            </a:extLst>
          </p:cNvPr>
          <p:cNvSpPr/>
          <p:nvPr/>
        </p:nvSpPr>
        <p:spPr>
          <a:xfrm>
            <a:off x="8364068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5" name="正方形/長方形 834">
            <a:extLst>
              <a:ext uri="{FF2B5EF4-FFF2-40B4-BE49-F238E27FC236}">
                <a16:creationId xmlns:a16="http://schemas.microsoft.com/office/drawing/2014/main" id="{2DB8D559-2846-45F2-BEED-54ED03693679}"/>
              </a:ext>
            </a:extLst>
          </p:cNvPr>
          <p:cNvSpPr/>
          <p:nvPr/>
        </p:nvSpPr>
        <p:spPr>
          <a:xfrm>
            <a:off x="10076330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DB05CE5-B82B-497D-85E1-E26A3B8F3071}"/>
              </a:ext>
            </a:extLst>
          </p:cNvPr>
          <p:cNvSpPr/>
          <p:nvPr/>
        </p:nvSpPr>
        <p:spPr>
          <a:xfrm>
            <a:off x="10076322" y="4628546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C056075-DC30-4989-8CA8-29AAE156A7D6}"/>
              </a:ext>
            </a:extLst>
          </p:cNvPr>
          <p:cNvSpPr/>
          <p:nvPr/>
        </p:nvSpPr>
        <p:spPr>
          <a:xfrm>
            <a:off x="10254833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2BBBD84-8A5E-4D7A-B335-C04F46B81A87}"/>
              </a:ext>
            </a:extLst>
          </p:cNvPr>
          <p:cNvSpPr/>
          <p:nvPr/>
        </p:nvSpPr>
        <p:spPr>
          <a:xfrm>
            <a:off x="10435576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54B0D25D-0B5B-4F51-8640-58B8256FDCD1}"/>
              </a:ext>
            </a:extLst>
          </p:cNvPr>
          <p:cNvSpPr/>
          <p:nvPr/>
        </p:nvSpPr>
        <p:spPr>
          <a:xfrm>
            <a:off x="10614949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9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 smtClean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</a:t>
            </a:r>
            <a:r>
              <a:rPr lang="ja-JP" altLang="en-US" sz="3600" dirty="0" smtClean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 smtClean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r>
              <a:rPr lang="ja-JP" altLang="en-US" sz="3600" dirty="0" smtClean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 smtClean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94</a:t>
            </a:r>
            <a:r>
              <a:rPr lang="ja-JP" altLang="en-US" sz="3600" dirty="0" smtClean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</a:t>
            </a:r>
            <a:r>
              <a:rPr lang="en-US" altLang="ja-JP" sz="3600" dirty="0" smtClean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r>
              <a:rPr lang="ja-JP" altLang="en-US" sz="3600" dirty="0" smtClean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 smtClean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940</a:t>
            </a:r>
            <a:r>
              <a:rPr lang="ja-JP" altLang="en-US" sz="3600" dirty="0" smtClean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082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" grpId="0" animBg="1"/>
      <p:bldP spid="826" grpId="0" animBg="1"/>
      <p:bldP spid="827" grpId="0" animBg="1"/>
      <p:bldP spid="828" grpId="0" animBg="1"/>
      <p:bldP spid="831" grpId="0" animBg="1"/>
      <p:bldP spid="832" grpId="0" animBg="1"/>
      <p:bldP spid="833" grpId="0" animBg="1"/>
      <p:bldP spid="834" grpId="0" animBg="1"/>
      <p:bldP spid="835" grpId="0" animBg="1"/>
      <p:bldP spid="21" grpId="0" animBg="1"/>
      <p:bldP spid="30" grpId="0" animBg="1"/>
      <p:bldP spid="31" grpId="0" animBg="1"/>
      <p:bldP spid="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９７８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825" name="正方形/長方形 824">
            <a:extLst>
              <a:ext uri="{FF2B5EF4-FFF2-40B4-BE49-F238E27FC236}">
                <a16:creationId xmlns:a16="http://schemas.microsoft.com/office/drawing/2014/main" id="{6CC7E7A6-88D3-434F-AB38-D0A3C02671A0}"/>
              </a:ext>
            </a:extLst>
          </p:cNvPr>
          <p:cNvSpPr/>
          <p:nvPr/>
        </p:nvSpPr>
        <p:spPr>
          <a:xfrm>
            <a:off x="3227292" y="283366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6" name="正方形/長方形 825">
            <a:extLst>
              <a:ext uri="{FF2B5EF4-FFF2-40B4-BE49-F238E27FC236}">
                <a16:creationId xmlns:a16="http://schemas.microsoft.com/office/drawing/2014/main" id="{B08FA553-6594-433C-8A16-C5495C143562}"/>
              </a:ext>
            </a:extLst>
          </p:cNvPr>
          <p:cNvSpPr/>
          <p:nvPr/>
        </p:nvSpPr>
        <p:spPr>
          <a:xfrm>
            <a:off x="4939550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7" name="正方形/長方形 826">
            <a:extLst>
              <a:ext uri="{FF2B5EF4-FFF2-40B4-BE49-F238E27FC236}">
                <a16:creationId xmlns:a16="http://schemas.microsoft.com/office/drawing/2014/main" id="{2D8D7EED-BA32-4E3B-B6C6-B0355578FA1C}"/>
              </a:ext>
            </a:extLst>
          </p:cNvPr>
          <p:cNvSpPr/>
          <p:nvPr/>
        </p:nvSpPr>
        <p:spPr>
          <a:xfrm>
            <a:off x="6651808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8" name="正方形/長方形 827">
            <a:extLst>
              <a:ext uri="{FF2B5EF4-FFF2-40B4-BE49-F238E27FC236}">
                <a16:creationId xmlns:a16="http://schemas.microsoft.com/office/drawing/2014/main" id="{15575B5B-4225-4533-B30E-3317994C7C17}"/>
              </a:ext>
            </a:extLst>
          </p:cNvPr>
          <p:cNvSpPr/>
          <p:nvPr/>
        </p:nvSpPr>
        <p:spPr>
          <a:xfrm>
            <a:off x="8364066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正方形/長方形 832">
            <a:extLst>
              <a:ext uri="{FF2B5EF4-FFF2-40B4-BE49-F238E27FC236}">
                <a16:creationId xmlns:a16="http://schemas.microsoft.com/office/drawing/2014/main" id="{4661517D-C95F-4533-9D18-D4650E5F994B}"/>
              </a:ext>
            </a:extLst>
          </p:cNvPr>
          <p:cNvSpPr/>
          <p:nvPr/>
        </p:nvSpPr>
        <p:spPr>
          <a:xfrm>
            <a:off x="6651810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4" name="正方形/長方形 833">
            <a:extLst>
              <a:ext uri="{FF2B5EF4-FFF2-40B4-BE49-F238E27FC236}">
                <a16:creationId xmlns:a16="http://schemas.microsoft.com/office/drawing/2014/main" id="{AA777106-BA63-4BDC-95CA-1264B1F67E87}"/>
              </a:ext>
            </a:extLst>
          </p:cNvPr>
          <p:cNvSpPr/>
          <p:nvPr/>
        </p:nvSpPr>
        <p:spPr>
          <a:xfrm>
            <a:off x="8364068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5" name="正方形/長方形 834">
            <a:extLst>
              <a:ext uri="{FF2B5EF4-FFF2-40B4-BE49-F238E27FC236}">
                <a16:creationId xmlns:a16="http://schemas.microsoft.com/office/drawing/2014/main" id="{2DB8D559-2846-45F2-BEED-54ED03693679}"/>
              </a:ext>
            </a:extLst>
          </p:cNvPr>
          <p:cNvSpPr/>
          <p:nvPr/>
        </p:nvSpPr>
        <p:spPr>
          <a:xfrm>
            <a:off x="10076330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DB05CE5-B82B-497D-85E1-E26A3B8F3071}"/>
              </a:ext>
            </a:extLst>
          </p:cNvPr>
          <p:cNvSpPr/>
          <p:nvPr/>
        </p:nvSpPr>
        <p:spPr>
          <a:xfrm>
            <a:off x="10076322" y="4628546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C056075-DC30-4989-8CA8-29AAE156A7D6}"/>
              </a:ext>
            </a:extLst>
          </p:cNvPr>
          <p:cNvSpPr/>
          <p:nvPr/>
        </p:nvSpPr>
        <p:spPr>
          <a:xfrm>
            <a:off x="10254833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2BBBD84-8A5E-4D7A-B335-C04F46B81A87}"/>
              </a:ext>
            </a:extLst>
          </p:cNvPr>
          <p:cNvSpPr/>
          <p:nvPr/>
        </p:nvSpPr>
        <p:spPr>
          <a:xfrm>
            <a:off x="10435576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54B0D25D-0B5B-4F51-8640-58B8256FDCD1}"/>
              </a:ext>
            </a:extLst>
          </p:cNvPr>
          <p:cNvSpPr/>
          <p:nvPr/>
        </p:nvSpPr>
        <p:spPr>
          <a:xfrm>
            <a:off x="10614949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A2FFDDC-CFF1-4DEF-AEA1-B28917604C2C}"/>
              </a:ext>
            </a:extLst>
          </p:cNvPr>
          <p:cNvSpPr/>
          <p:nvPr/>
        </p:nvSpPr>
        <p:spPr>
          <a:xfrm>
            <a:off x="10788921" y="4624910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00B27AB-5A58-442F-845D-10BAB6A64225}"/>
              </a:ext>
            </a:extLst>
          </p:cNvPr>
          <p:cNvSpPr/>
          <p:nvPr/>
        </p:nvSpPr>
        <p:spPr>
          <a:xfrm>
            <a:off x="10970270" y="4619241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42614D2-EEDC-442B-B29D-A614F61C5E8D}"/>
              </a:ext>
            </a:extLst>
          </p:cNvPr>
          <p:cNvSpPr/>
          <p:nvPr/>
        </p:nvSpPr>
        <p:spPr>
          <a:xfrm>
            <a:off x="11148781" y="4624442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6D28095-E952-4587-A30A-A60750D6380F}"/>
              </a:ext>
            </a:extLst>
          </p:cNvPr>
          <p:cNvSpPr/>
          <p:nvPr/>
        </p:nvSpPr>
        <p:spPr>
          <a:xfrm>
            <a:off x="11666329" y="462291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3E3F8AF-B415-4234-B44B-B6474B80E2D8}"/>
              </a:ext>
            </a:extLst>
          </p:cNvPr>
          <p:cNvSpPr/>
          <p:nvPr/>
        </p:nvSpPr>
        <p:spPr>
          <a:xfrm>
            <a:off x="11668244" y="4789024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26551E2-EA02-4676-86FA-5F44A0B1D4AD}"/>
              </a:ext>
            </a:extLst>
          </p:cNvPr>
          <p:cNvSpPr/>
          <p:nvPr/>
        </p:nvSpPr>
        <p:spPr>
          <a:xfrm>
            <a:off x="11670017" y="4966560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BE97893-F74C-4E5C-BBEC-B8F9B0493399}"/>
              </a:ext>
            </a:extLst>
          </p:cNvPr>
          <p:cNvSpPr/>
          <p:nvPr/>
        </p:nvSpPr>
        <p:spPr>
          <a:xfrm>
            <a:off x="11666040" y="5132666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7CEECD5-B3BE-40E0-A2DF-744E156A54EB}"/>
              </a:ext>
            </a:extLst>
          </p:cNvPr>
          <p:cNvSpPr/>
          <p:nvPr/>
        </p:nvSpPr>
        <p:spPr>
          <a:xfrm>
            <a:off x="11666657" y="530626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E310D1-AA01-4BDB-8277-DC2755C6CEB2}"/>
              </a:ext>
            </a:extLst>
          </p:cNvPr>
          <p:cNvSpPr/>
          <p:nvPr/>
        </p:nvSpPr>
        <p:spPr>
          <a:xfrm>
            <a:off x="11665782" y="5469753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087824C-A881-46DF-BAD8-E719ECF84AFB}"/>
              </a:ext>
            </a:extLst>
          </p:cNvPr>
          <p:cNvSpPr/>
          <p:nvPr/>
        </p:nvSpPr>
        <p:spPr>
          <a:xfrm>
            <a:off x="11664975" y="5631903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9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7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8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97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8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978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7840727-8633-4183-A106-4CDE92AFBA26}"/>
              </a:ext>
            </a:extLst>
          </p:cNvPr>
          <p:cNvSpPr/>
          <p:nvPr/>
        </p:nvSpPr>
        <p:spPr>
          <a:xfrm>
            <a:off x="11670406" y="5791561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48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5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0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" grpId="0" animBg="1"/>
      <p:bldP spid="826" grpId="0" animBg="1"/>
      <p:bldP spid="827" grpId="0" animBg="1"/>
      <p:bldP spid="828" grpId="0" animBg="1"/>
      <p:bldP spid="831" grpId="0" animBg="1"/>
      <p:bldP spid="832" grpId="0" animBg="1"/>
      <p:bldP spid="833" grpId="0" animBg="1"/>
      <p:bldP spid="834" grpId="0" animBg="1"/>
      <p:bldP spid="835" grpId="0" animBg="1"/>
      <p:bldP spid="21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8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１００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825" name="正方形/長方形 824">
            <a:extLst>
              <a:ext uri="{FF2B5EF4-FFF2-40B4-BE49-F238E27FC236}">
                <a16:creationId xmlns:a16="http://schemas.microsoft.com/office/drawing/2014/main" id="{6CC7E7A6-88D3-434F-AB38-D0A3C02671A0}"/>
              </a:ext>
            </a:extLst>
          </p:cNvPr>
          <p:cNvSpPr/>
          <p:nvPr/>
        </p:nvSpPr>
        <p:spPr>
          <a:xfrm>
            <a:off x="3227292" y="283366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6" name="正方形/長方形 825">
            <a:extLst>
              <a:ext uri="{FF2B5EF4-FFF2-40B4-BE49-F238E27FC236}">
                <a16:creationId xmlns:a16="http://schemas.microsoft.com/office/drawing/2014/main" id="{B08FA553-6594-433C-8A16-C5495C143562}"/>
              </a:ext>
            </a:extLst>
          </p:cNvPr>
          <p:cNvSpPr/>
          <p:nvPr/>
        </p:nvSpPr>
        <p:spPr>
          <a:xfrm>
            <a:off x="4939550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7" name="正方形/長方形 826">
            <a:extLst>
              <a:ext uri="{FF2B5EF4-FFF2-40B4-BE49-F238E27FC236}">
                <a16:creationId xmlns:a16="http://schemas.microsoft.com/office/drawing/2014/main" id="{2D8D7EED-BA32-4E3B-B6C6-B0355578FA1C}"/>
              </a:ext>
            </a:extLst>
          </p:cNvPr>
          <p:cNvSpPr/>
          <p:nvPr/>
        </p:nvSpPr>
        <p:spPr>
          <a:xfrm>
            <a:off x="6651808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8" name="正方形/長方形 827">
            <a:extLst>
              <a:ext uri="{FF2B5EF4-FFF2-40B4-BE49-F238E27FC236}">
                <a16:creationId xmlns:a16="http://schemas.microsoft.com/office/drawing/2014/main" id="{15575B5B-4225-4533-B30E-3317994C7C17}"/>
              </a:ext>
            </a:extLst>
          </p:cNvPr>
          <p:cNvSpPr/>
          <p:nvPr/>
        </p:nvSpPr>
        <p:spPr>
          <a:xfrm>
            <a:off x="8364066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9" name="正方形/長方形 828">
            <a:extLst>
              <a:ext uri="{FF2B5EF4-FFF2-40B4-BE49-F238E27FC236}">
                <a16:creationId xmlns:a16="http://schemas.microsoft.com/office/drawing/2014/main" id="{1E29845A-1A23-4751-88A4-8C2E6B94B24A}"/>
              </a:ext>
            </a:extLst>
          </p:cNvPr>
          <p:cNvSpPr/>
          <p:nvPr/>
        </p:nvSpPr>
        <p:spPr>
          <a:xfrm>
            <a:off x="10076328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正方形/長方形 832">
            <a:extLst>
              <a:ext uri="{FF2B5EF4-FFF2-40B4-BE49-F238E27FC236}">
                <a16:creationId xmlns:a16="http://schemas.microsoft.com/office/drawing/2014/main" id="{4661517D-C95F-4533-9D18-D4650E5F994B}"/>
              </a:ext>
            </a:extLst>
          </p:cNvPr>
          <p:cNvSpPr/>
          <p:nvPr/>
        </p:nvSpPr>
        <p:spPr>
          <a:xfrm>
            <a:off x="6651810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4" name="正方形/長方形 833">
            <a:extLst>
              <a:ext uri="{FF2B5EF4-FFF2-40B4-BE49-F238E27FC236}">
                <a16:creationId xmlns:a16="http://schemas.microsoft.com/office/drawing/2014/main" id="{AA777106-BA63-4BDC-95CA-1264B1F67E87}"/>
              </a:ext>
            </a:extLst>
          </p:cNvPr>
          <p:cNvSpPr/>
          <p:nvPr/>
        </p:nvSpPr>
        <p:spPr>
          <a:xfrm>
            <a:off x="8364068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5" name="正方形/長方形 834">
            <a:extLst>
              <a:ext uri="{FF2B5EF4-FFF2-40B4-BE49-F238E27FC236}">
                <a16:creationId xmlns:a16="http://schemas.microsoft.com/office/drawing/2014/main" id="{2DB8D559-2846-45F2-BEED-54ED03693679}"/>
              </a:ext>
            </a:extLst>
          </p:cNvPr>
          <p:cNvSpPr/>
          <p:nvPr/>
        </p:nvSpPr>
        <p:spPr>
          <a:xfrm>
            <a:off x="10076330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6D28095-E952-4587-A30A-A60750D6380F}"/>
              </a:ext>
            </a:extLst>
          </p:cNvPr>
          <p:cNvSpPr/>
          <p:nvPr/>
        </p:nvSpPr>
        <p:spPr>
          <a:xfrm>
            <a:off x="11666329" y="462291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3E3F8AF-B415-4234-B44B-B6474B80E2D8}"/>
              </a:ext>
            </a:extLst>
          </p:cNvPr>
          <p:cNvSpPr/>
          <p:nvPr/>
        </p:nvSpPr>
        <p:spPr>
          <a:xfrm>
            <a:off x="11668244" y="4789024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B96C1D5-07BC-4AD8-A12C-E1F3C210244A}"/>
              </a:ext>
            </a:extLst>
          </p:cNvPr>
          <p:cNvSpPr txBox="1"/>
          <p:nvPr/>
        </p:nvSpPr>
        <p:spPr>
          <a:xfrm>
            <a:off x="398922" y="1082190"/>
            <a:ext cx="18281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100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2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550EF70-8A2A-44F8-85DE-46B3F085AB3C}"/>
              </a:ext>
            </a:extLst>
          </p:cNvPr>
          <p:cNvSpPr txBox="1"/>
          <p:nvPr/>
        </p:nvSpPr>
        <p:spPr>
          <a:xfrm>
            <a:off x="1900188" y="1078524"/>
            <a:ext cx="18281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2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2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1002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36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" grpId="0" animBg="1"/>
      <p:bldP spid="826" grpId="0" animBg="1"/>
      <p:bldP spid="827" grpId="0" animBg="1"/>
      <p:bldP spid="828" grpId="0" animBg="1"/>
      <p:bldP spid="829" grpId="0" animBg="1"/>
      <p:bldP spid="831" grpId="0" animBg="1"/>
      <p:bldP spid="832" grpId="0" animBg="1"/>
      <p:bldP spid="833" grpId="0" animBg="1"/>
      <p:bldP spid="834" grpId="0" animBg="1"/>
      <p:bldP spid="835" grpId="0" animBg="1"/>
      <p:bldP spid="38" grpId="0" animBg="1"/>
      <p:bldP spid="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１００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825" name="正方形/長方形 824">
            <a:extLst>
              <a:ext uri="{FF2B5EF4-FFF2-40B4-BE49-F238E27FC236}">
                <a16:creationId xmlns:a16="http://schemas.microsoft.com/office/drawing/2014/main" id="{6CC7E7A6-88D3-434F-AB38-D0A3C02671A0}"/>
              </a:ext>
            </a:extLst>
          </p:cNvPr>
          <p:cNvSpPr/>
          <p:nvPr/>
        </p:nvSpPr>
        <p:spPr>
          <a:xfrm>
            <a:off x="3227292" y="283366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6" name="正方形/長方形 825">
            <a:extLst>
              <a:ext uri="{FF2B5EF4-FFF2-40B4-BE49-F238E27FC236}">
                <a16:creationId xmlns:a16="http://schemas.microsoft.com/office/drawing/2014/main" id="{B08FA553-6594-433C-8A16-C5495C143562}"/>
              </a:ext>
            </a:extLst>
          </p:cNvPr>
          <p:cNvSpPr/>
          <p:nvPr/>
        </p:nvSpPr>
        <p:spPr>
          <a:xfrm>
            <a:off x="4939550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7" name="正方形/長方形 826">
            <a:extLst>
              <a:ext uri="{FF2B5EF4-FFF2-40B4-BE49-F238E27FC236}">
                <a16:creationId xmlns:a16="http://schemas.microsoft.com/office/drawing/2014/main" id="{2D8D7EED-BA32-4E3B-B6C6-B0355578FA1C}"/>
              </a:ext>
            </a:extLst>
          </p:cNvPr>
          <p:cNvSpPr/>
          <p:nvPr/>
        </p:nvSpPr>
        <p:spPr>
          <a:xfrm>
            <a:off x="6651808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8" name="正方形/長方形 827">
            <a:extLst>
              <a:ext uri="{FF2B5EF4-FFF2-40B4-BE49-F238E27FC236}">
                <a16:creationId xmlns:a16="http://schemas.microsoft.com/office/drawing/2014/main" id="{15575B5B-4225-4533-B30E-3317994C7C17}"/>
              </a:ext>
            </a:extLst>
          </p:cNvPr>
          <p:cNvSpPr/>
          <p:nvPr/>
        </p:nvSpPr>
        <p:spPr>
          <a:xfrm>
            <a:off x="8364066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9" name="正方形/長方形 828">
            <a:extLst>
              <a:ext uri="{FF2B5EF4-FFF2-40B4-BE49-F238E27FC236}">
                <a16:creationId xmlns:a16="http://schemas.microsoft.com/office/drawing/2014/main" id="{1E29845A-1A23-4751-88A4-8C2E6B94B24A}"/>
              </a:ext>
            </a:extLst>
          </p:cNvPr>
          <p:cNvSpPr/>
          <p:nvPr/>
        </p:nvSpPr>
        <p:spPr>
          <a:xfrm>
            <a:off x="10076328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正方形/長方形 832">
            <a:extLst>
              <a:ext uri="{FF2B5EF4-FFF2-40B4-BE49-F238E27FC236}">
                <a16:creationId xmlns:a16="http://schemas.microsoft.com/office/drawing/2014/main" id="{4661517D-C95F-4533-9D18-D4650E5F994B}"/>
              </a:ext>
            </a:extLst>
          </p:cNvPr>
          <p:cNvSpPr/>
          <p:nvPr/>
        </p:nvSpPr>
        <p:spPr>
          <a:xfrm>
            <a:off x="6651810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4" name="正方形/長方形 833">
            <a:extLst>
              <a:ext uri="{FF2B5EF4-FFF2-40B4-BE49-F238E27FC236}">
                <a16:creationId xmlns:a16="http://schemas.microsoft.com/office/drawing/2014/main" id="{AA777106-BA63-4BDC-95CA-1264B1F67E87}"/>
              </a:ext>
            </a:extLst>
          </p:cNvPr>
          <p:cNvSpPr/>
          <p:nvPr/>
        </p:nvSpPr>
        <p:spPr>
          <a:xfrm>
            <a:off x="8364068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5" name="正方形/長方形 834">
            <a:extLst>
              <a:ext uri="{FF2B5EF4-FFF2-40B4-BE49-F238E27FC236}">
                <a16:creationId xmlns:a16="http://schemas.microsoft.com/office/drawing/2014/main" id="{2DB8D559-2846-45F2-BEED-54ED03693679}"/>
              </a:ext>
            </a:extLst>
          </p:cNvPr>
          <p:cNvSpPr/>
          <p:nvPr/>
        </p:nvSpPr>
        <p:spPr>
          <a:xfrm>
            <a:off x="10076330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6D28095-E952-4587-A30A-A60750D6380F}"/>
              </a:ext>
            </a:extLst>
          </p:cNvPr>
          <p:cNvSpPr/>
          <p:nvPr/>
        </p:nvSpPr>
        <p:spPr>
          <a:xfrm>
            <a:off x="11666329" y="462291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3E3F8AF-B415-4234-B44B-B6474B80E2D8}"/>
              </a:ext>
            </a:extLst>
          </p:cNvPr>
          <p:cNvSpPr/>
          <p:nvPr/>
        </p:nvSpPr>
        <p:spPr>
          <a:xfrm>
            <a:off x="11668244" y="4789024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26551E2-EA02-4676-86FA-5F44A0B1D4AD}"/>
              </a:ext>
            </a:extLst>
          </p:cNvPr>
          <p:cNvSpPr/>
          <p:nvPr/>
        </p:nvSpPr>
        <p:spPr>
          <a:xfrm>
            <a:off x="11670017" y="4966560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BE97893-F74C-4E5C-BBEC-B8F9B0493399}"/>
              </a:ext>
            </a:extLst>
          </p:cNvPr>
          <p:cNvSpPr/>
          <p:nvPr/>
        </p:nvSpPr>
        <p:spPr>
          <a:xfrm>
            <a:off x="11666040" y="5132666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7CEECD5-B3BE-40E0-A2DF-744E156A54EB}"/>
              </a:ext>
            </a:extLst>
          </p:cNvPr>
          <p:cNvSpPr/>
          <p:nvPr/>
        </p:nvSpPr>
        <p:spPr>
          <a:xfrm>
            <a:off x="11666657" y="530626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E310D1-AA01-4BDB-8277-DC2755C6CEB2}"/>
              </a:ext>
            </a:extLst>
          </p:cNvPr>
          <p:cNvSpPr/>
          <p:nvPr/>
        </p:nvSpPr>
        <p:spPr>
          <a:xfrm>
            <a:off x="11665782" y="5469753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087824C-A881-46DF-BAD8-E719ECF84AFB}"/>
              </a:ext>
            </a:extLst>
          </p:cNvPr>
          <p:cNvSpPr/>
          <p:nvPr/>
        </p:nvSpPr>
        <p:spPr>
          <a:xfrm>
            <a:off x="11664975" y="5631903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B96C1D5-07BC-4AD8-A12C-E1F3C210244A}"/>
              </a:ext>
            </a:extLst>
          </p:cNvPr>
          <p:cNvSpPr txBox="1"/>
          <p:nvPr/>
        </p:nvSpPr>
        <p:spPr>
          <a:xfrm>
            <a:off x="398922" y="1082190"/>
            <a:ext cx="18281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100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7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550EF70-8A2A-44F8-85DE-46B3F085AB3C}"/>
              </a:ext>
            </a:extLst>
          </p:cNvPr>
          <p:cNvSpPr txBox="1"/>
          <p:nvPr/>
        </p:nvSpPr>
        <p:spPr>
          <a:xfrm>
            <a:off x="1900188" y="1078524"/>
            <a:ext cx="18281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7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7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1007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756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" grpId="0" animBg="1"/>
      <p:bldP spid="826" grpId="0" animBg="1"/>
      <p:bldP spid="827" grpId="0" animBg="1"/>
      <p:bldP spid="828" grpId="0" animBg="1"/>
      <p:bldP spid="829" grpId="0" animBg="1"/>
      <p:bldP spid="831" grpId="0" animBg="1"/>
      <p:bldP spid="832" grpId="0" animBg="1"/>
      <p:bldP spid="833" grpId="0" animBg="1"/>
      <p:bldP spid="834" grpId="0" animBg="1"/>
      <p:bldP spid="835" grpId="0" animBg="1"/>
      <p:bldP spid="38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１０１９</a:t>
            </a:r>
          </a:p>
        </p:txBody>
      </p:sp>
      <p:sp>
        <p:nvSpPr>
          <p:cNvPr id="825" name="正方形/長方形 824">
            <a:extLst>
              <a:ext uri="{FF2B5EF4-FFF2-40B4-BE49-F238E27FC236}">
                <a16:creationId xmlns:a16="http://schemas.microsoft.com/office/drawing/2014/main" id="{6CC7E7A6-88D3-434F-AB38-D0A3C02671A0}"/>
              </a:ext>
            </a:extLst>
          </p:cNvPr>
          <p:cNvSpPr/>
          <p:nvPr/>
        </p:nvSpPr>
        <p:spPr>
          <a:xfrm>
            <a:off x="3227292" y="283366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6" name="正方形/長方形 825">
            <a:extLst>
              <a:ext uri="{FF2B5EF4-FFF2-40B4-BE49-F238E27FC236}">
                <a16:creationId xmlns:a16="http://schemas.microsoft.com/office/drawing/2014/main" id="{B08FA553-6594-433C-8A16-C5495C143562}"/>
              </a:ext>
            </a:extLst>
          </p:cNvPr>
          <p:cNvSpPr/>
          <p:nvPr/>
        </p:nvSpPr>
        <p:spPr>
          <a:xfrm>
            <a:off x="4939550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7" name="正方形/長方形 826">
            <a:extLst>
              <a:ext uri="{FF2B5EF4-FFF2-40B4-BE49-F238E27FC236}">
                <a16:creationId xmlns:a16="http://schemas.microsoft.com/office/drawing/2014/main" id="{2D8D7EED-BA32-4E3B-B6C6-B0355578FA1C}"/>
              </a:ext>
            </a:extLst>
          </p:cNvPr>
          <p:cNvSpPr/>
          <p:nvPr/>
        </p:nvSpPr>
        <p:spPr>
          <a:xfrm>
            <a:off x="6651808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8" name="正方形/長方形 827">
            <a:extLst>
              <a:ext uri="{FF2B5EF4-FFF2-40B4-BE49-F238E27FC236}">
                <a16:creationId xmlns:a16="http://schemas.microsoft.com/office/drawing/2014/main" id="{15575B5B-4225-4533-B30E-3317994C7C17}"/>
              </a:ext>
            </a:extLst>
          </p:cNvPr>
          <p:cNvSpPr/>
          <p:nvPr/>
        </p:nvSpPr>
        <p:spPr>
          <a:xfrm>
            <a:off x="8364066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9" name="正方形/長方形 828">
            <a:extLst>
              <a:ext uri="{FF2B5EF4-FFF2-40B4-BE49-F238E27FC236}">
                <a16:creationId xmlns:a16="http://schemas.microsoft.com/office/drawing/2014/main" id="{1E29845A-1A23-4751-88A4-8C2E6B94B24A}"/>
              </a:ext>
            </a:extLst>
          </p:cNvPr>
          <p:cNvSpPr/>
          <p:nvPr/>
        </p:nvSpPr>
        <p:spPr>
          <a:xfrm>
            <a:off x="10076328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正方形/長方形 832">
            <a:extLst>
              <a:ext uri="{FF2B5EF4-FFF2-40B4-BE49-F238E27FC236}">
                <a16:creationId xmlns:a16="http://schemas.microsoft.com/office/drawing/2014/main" id="{4661517D-C95F-4533-9D18-D4650E5F994B}"/>
              </a:ext>
            </a:extLst>
          </p:cNvPr>
          <p:cNvSpPr/>
          <p:nvPr/>
        </p:nvSpPr>
        <p:spPr>
          <a:xfrm>
            <a:off x="6651810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4" name="正方形/長方形 833">
            <a:extLst>
              <a:ext uri="{FF2B5EF4-FFF2-40B4-BE49-F238E27FC236}">
                <a16:creationId xmlns:a16="http://schemas.microsoft.com/office/drawing/2014/main" id="{AA777106-BA63-4BDC-95CA-1264B1F67E87}"/>
              </a:ext>
            </a:extLst>
          </p:cNvPr>
          <p:cNvSpPr/>
          <p:nvPr/>
        </p:nvSpPr>
        <p:spPr>
          <a:xfrm>
            <a:off x="8364068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5" name="正方形/長方形 834">
            <a:extLst>
              <a:ext uri="{FF2B5EF4-FFF2-40B4-BE49-F238E27FC236}">
                <a16:creationId xmlns:a16="http://schemas.microsoft.com/office/drawing/2014/main" id="{2DB8D559-2846-45F2-BEED-54ED03693679}"/>
              </a:ext>
            </a:extLst>
          </p:cNvPr>
          <p:cNvSpPr/>
          <p:nvPr/>
        </p:nvSpPr>
        <p:spPr>
          <a:xfrm>
            <a:off x="10076330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DB05CE5-B82B-497D-85E1-E26A3B8F3071}"/>
              </a:ext>
            </a:extLst>
          </p:cNvPr>
          <p:cNvSpPr/>
          <p:nvPr/>
        </p:nvSpPr>
        <p:spPr>
          <a:xfrm>
            <a:off x="10076322" y="4628546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6D28095-E952-4587-A30A-A60750D6380F}"/>
              </a:ext>
            </a:extLst>
          </p:cNvPr>
          <p:cNvSpPr/>
          <p:nvPr/>
        </p:nvSpPr>
        <p:spPr>
          <a:xfrm>
            <a:off x="11666329" y="462291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3E3F8AF-B415-4234-B44B-B6474B80E2D8}"/>
              </a:ext>
            </a:extLst>
          </p:cNvPr>
          <p:cNvSpPr/>
          <p:nvPr/>
        </p:nvSpPr>
        <p:spPr>
          <a:xfrm>
            <a:off x="11668244" y="4789024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26551E2-EA02-4676-86FA-5F44A0B1D4AD}"/>
              </a:ext>
            </a:extLst>
          </p:cNvPr>
          <p:cNvSpPr/>
          <p:nvPr/>
        </p:nvSpPr>
        <p:spPr>
          <a:xfrm>
            <a:off x="11670017" y="4966560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BE97893-F74C-4E5C-BBEC-B8F9B0493399}"/>
              </a:ext>
            </a:extLst>
          </p:cNvPr>
          <p:cNvSpPr/>
          <p:nvPr/>
        </p:nvSpPr>
        <p:spPr>
          <a:xfrm>
            <a:off x="11666040" y="5132666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7CEECD5-B3BE-40E0-A2DF-744E156A54EB}"/>
              </a:ext>
            </a:extLst>
          </p:cNvPr>
          <p:cNvSpPr/>
          <p:nvPr/>
        </p:nvSpPr>
        <p:spPr>
          <a:xfrm>
            <a:off x="11666657" y="530626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E310D1-AA01-4BDB-8277-DC2755C6CEB2}"/>
              </a:ext>
            </a:extLst>
          </p:cNvPr>
          <p:cNvSpPr/>
          <p:nvPr/>
        </p:nvSpPr>
        <p:spPr>
          <a:xfrm>
            <a:off x="11665782" y="5469753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087824C-A881-46DF-BAD8-E719ECF84AFB}"/>
              </a:ext>
            </a:extLst>
          </p:cNvPr>
          <p:cNvSpPr/>
          <p:nvPr/>
        </p:nvSpPr>
        <p:spPr>
          <a:xfrm>
            <a:off x="11664975" y="5631903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B96C1D5-07BC-4AD8-A12C-E1F3C210244A}"/>
              </a:ext>
            </a:extLst>
          </p:cNvPr>
          <p:cNvSpPr txBox="1"/>
          <p:nvPr/>
        </p:nvSpPr>
        <p:spPr>
          <a:xfrm>
            <a:off x="398922" y="1082190"/>
            <a:ext cx="18281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100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9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550EF70-8A2A-44F8-85DE-46B3F085AB3C}"/>
              </a:ext>
            </a:extLst>
          </p:cNvPr>
          <p:cNvSpPr txBox="1"/>
          <p:nvPr/>
        </p:nvSpPr>
        <p:spPr>
          <a:xfrm>
            <a:off x="1900188" y="1078524"/>
            <a:ext cx="18281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9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9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1019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7840727-8633-4183-A106-4CDE92AFBA26}"/>
              </a:ext>
            </a:extLst>
          </p:cNvPr>
          <p:cNvSpPr/>
          <p:nvPr/>
        </p:nvSpPr>
        <p:spPr>
          <a:xfrm>
            <a:off x="11670406" y="5791561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C7C407D-632A-4812-B51C-F7836D4AE828}"/>
              </a:ext>
            </a:extLst>
          </p:cNvPr>
          <p:cNvSpPr/>
          <p:nvPr/>
        </p:nvSpPr>
        <p:spPr>
          <a:xfrm>
            <a:off x="11668216" y="5957667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610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" grpId="0" animBg="1"/>
      <p:bldP spid="826" grpId="0" animBg="1"/>
      <p:bldP spid="827" grpId="0" animBg="1"/>
      <p:bldP spid="828" grpId="0" animBg="1"/>
      <p:bldP spid="829" grpId="0" animBg="1"/>
      <p:bldP spid="831" grpId="0" animBg="1"/>
      <p:bldP spid="832" grpId="0" animBg="1"/>
      <p:bldP spid="833" grpId="0" animBg="1"/>
      <p:bldP spid="834" grpId="0" animBg="1"/>
      <p:bldP spid="835" grpId="0" animBg="1"/>
      <p:bldP spid="21" grpId="0" animBg="1"/>
      <p:bldP spid="38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0" grpId="0" animBg="1"/>
      <p:bldP spid="5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１０３５</a:t>
            </a:r>
          </a:p>
        </p:txBody>
      </p:sp>
      <p:sp>
        <p:nvSpPr>
          <p:cNvPr id="825" name="正方形/長方形 824">
            <a:extLst>
              <a:ext uri="{FF2B5EF4-FFF2-40B4-BE49-F238E27FC236}">
                <a16:creationId xmlns:a16="http://schemas.microsoft.com/office/drawing/2014/main" id="{6CC7E7A6-88D3-434F-AB38-D0A3C02671A0}"/>
              </a:ext>
            </a:extLst>
          </p:cNvPr>
          <p:cNvSpPr/>
          <p:nvPr/>
        </p:nvSpPr>
        <p:spPr>
          <a:xfrm>
            <a:off x="3227292" y="283366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6" name="正方形/長方形 825">
            <a:extLst>
              <a:ext uri="{FF2B5EF4-FFF2-40B4-BE49-F238E27FC236}">
                <a16:creationId xmlns:a16="http://schemas.microsoft.com/office/drawing/2014/main" id="{B08FA553-6594-433C-8A16-C5495C143562}"/>
              </a:ext>
            </a:extLst>
          </p:cNvPr>
          <p:cNvSpPr/>
          <p:nvPr/>
        </p:nvSpPr>
        <p:spPr>
          <a:xfrm>
            <a:off x="4939550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7" name="正方形/長方形 826">
            <a:extLst>
              <a:ext uri="{FF2B5EF4-FFF2-40B4-BE49-F238E27FC236}">
                <a16:creationId xmlns:a16="http://schemas.microsoft.com/office/drawing/2014/main" id="{2D8D7EED-BA32-4E3B-B6C6-B0355578FA1C}"/>
              </a:ext>
            </a:extLst>
          </p:cNvPr>
          <p:cNvSpPr/>
          <p:nvPr/>
        </p:nvSpPr>
        <p:spPr>
          <a:xfrm>
            <a:off x="6651808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8" name="正方形/長方形 827">
            <a:extLst>
              <a:ext uri="{FF2B5EF4-FFF2-40B4-BE49-F238E27FC236}">
                <a16:creationId xmlns:a16="http://schemas.microsoft.com/office/drawing/2014/main" id="{15575B5B-4225-4533-B30E-3317994C7C17}"/>
              </a:ext>
            </a:extLst>
          </p:cNvPr>
          <p:cNvSpPr/>
          <p:nvPr/>
        </p:nvSpPr>
        <p:spPr>
          <a:xfrm>
            <a:off x="8364066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9" name="正方形/長方形 828">
            <a:extLst>
              <a:ext uri="{FF2B5EF4-FFF2-40B4-BE49-F238E27FC236}">
                <a16:creationId xmlns:a16="http://schemas.microsoft.com/office/drawing/2014/main" id="{1E29845A-1A23-4751-88A4-8C2E6B94B24A}"/>
              </a:ext>
            </a:extLst>
          </p:cNvPr>
          <p:cNvSpPr/>
          <p:nvPr/>
        </p:nvSpPr>
        <p:spPr>
          <a:xfrm>
            <a:off x="10076328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正方形/長方形 832">
            <a:extLst>
              <a:ext uri="{FF2B5EF4-FFF2-40B4-BE49-F238E27FC236}">
                <a16:creationId xmlns:a16="http://schemas.microsoft.com/office/drawing/2014/main" id="{4661517D-C95F-4533-9D18-D4650E5F994B}"/>
              </a:ext>
            </a:extLst>
          </p:cNvPr>
          <p:cNvSpPr/>
          <p:nvPr/>
        </p:nvSpPr>
        <p:spPr>
          <a:xfrm>
            <a:off x="6651810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4" name="正方形/長方形 833">
            <a:extLst>
              <a:ext uri="{FF2B5EF4-FFF2-40B4-BE49-F238E27FC236}">
                <a16:creationId xmlns:a16="http://schemas.microsoft.com/office/drawing/2014/main" id="{AA777106-BA63-4BDC-95CA-1264B1F67E87}"/>
              </a:ext>
            </a:extLst>
          </p:cNvPr>
          <p:cNvSpPr/>
          <p:nvPr/>
        </p:nvSpPr>
        <p:spPr>
          <a:xfrm>
            <a:off x="8364068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5" name="正方形/長方形 834">
            <a:extLst>
              <a:ext uri="{FF2B5EF4-FFF2-40B4-BE49-F238E27FC236}">
                <a16:creationId xmlns:a16="http://schemas.microsoft.com/office/drawing/2014/main" id="{2DB8D559-2846-45F2-BEED-54ED03693679}"/>
              </a:ext>
            </a:extLst>
          </p:cNvPr>
          <p:cNvSpPr/>
          <p:nvPr/>
        </p:nvSpPr>
        <p:spPr>
          <a:xfrm>
            <a:off x="10076330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DB05CE5-B82B-497D-85E1-E26A3B8F3071}"/>
              </a:ext>
            </a:extLst>
          </p:cNvPr>
          <p:cNvSpPr/>
          <p:nvPr/>
        </p:nvSpPr>
        <p:spPr>
          <a:xfrm>
            <a:off x="10076322" y="4628546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C056075-DC30-4989-8CA8-29AAE156A7D6}"/>
              </a:ext>
            </a:extLst>
          </p:cNvPr>
          <p:cNvSpPr/>
          <p:nvPr/>
        </p:nvSpPr>
        <p:spPr>
          <a:xfrm>
            <a:off x="10254833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2BBBD84-8A5E-4D7A-B335-C04F46B81A87}"/>
              </a:ext>
            </a:extLst>
          </p:cNvPr>
          <p:cNvSpPr/>
          <p:nvPr/>
        </p:nvSpPr>
        <p:spPr>
          <a:xfrm>
            <a:off x="10435576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6D28095-E952-4587-A30A-A60750D6380F}"/>
              </a:ext>
            </a:extLst>
          </p:cNvPr>
          <p:cNvSpPr/>
          <p:nvPr/>
        </p:nvSpPr>
        <p:spPr>
          <a:xfrm>
            <a:off x="11666329" y="462291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3E3F8AF-B415-4234-B44B-B6474B80E2D8}"/>
              </a:ext>
            </a:extLst>
          </p:cNvPr>
          <p:cNvSpPr/>
          <p:nvPr/>
        </p:nvSpPr>
        <p:spPr>
          <a:xfrm>
            <a:off x="11668244" y="4789024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26551E2-EA02-4676-86FA-5F44A0B1D4AD}"/>
              </a:ext>
            </a:extLst>
          </p:cNvPr>
          <p:cNvSpPr/>
          <p:nvPr/>
        </p:nvSpPr>
        <p:spPr>
          <a:xfrm>
            <a:off x="11670017" y="4966560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BE97893-F74C-4E5C-BBEC-B8F9B0493399}"/>
              </a:ext>
            </a:extLst>
          </p:cNvPr>
          <p:cNvSpPr/>
          <p:nvPr/>
        </p:nvSpPr>
        <p:spPr>
          <a:xfrm>
            <a:off x="11666040" y="5132666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7CEECD5-B3BE-40E0-A2DF-744E156A54EB}"/>
              </a:ext>
            </a:extLst>
          </p:cNvPr>
          <p:cNvSpPr/>
          <p:nvPr/>
        </p:nvSpPr>
        <p:spPr>
          <a:xfrm>
            <a:off x="11666657" y="530626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B96C1D5-07BC-4AD8-A12C-E1F3C210244A}"/>
              </a:ext>
            </a:extLst>
          </p:cNvPr>
          <p:cNvSpPr txBox="1"/>
          <p:nvPr/>
        </p:nvSpPr>
        <p:spPr>
          <a:xfrm>
            <a:off x="398922" y="1082190"/>
            <a:ext cx="18281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100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3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5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550EF70-8A2A-44F8-85DE-46B3F085AB3C}"/>
              </a:ext>
            </a:extLst>
          </p:cNvPr>
          <p:cNvSpPr txBox="1"/>
          <p:nvPr/>
        </p:nvSpPr>
        <p:spPr>
          <a:xfrm>
            <a:off x="1900188" y="1078524"/>
            <a:ext cx="18281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3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5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103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5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1035</a:t>
            </a:r>
            <a:r>
              <a:rPr lang="ja-JP" altLang="en-US" sz="360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0678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" grpId="0" animBg="1"/>
      <p:bldP spid="826" grpId="0" animBg="1"/>
      <p:bldP spid="827" grpId="0" animBg="1"/>
      <p:bldP spid="828" grpId="0" animBg="1"/>
      <p:bldP spid="829" grpId="0" animBg="1"/>
      <p:bldP spid="831" grpId="0" animBg="1"/>
      <p:bldP spid="832" grpId="0" animBg="1"/>
      <p:bldP spid="833" grpId="0" animBg="1"/>
      <p:bldP spid="834" grpId="0" animBg="1"/>
      <p:bldP spid="835" grpId="0" animBg="1"/>
      <p:bldP spid="21" grpId="0" animBg="1"/>
      <p:bldP spid="30" grpId="0" animBg="1"/>
      <p:bldP spid="31" grpId="0" animBg="1"/>
      <p:bldP spid="38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１０７８</a:t>
            </a:r>
          </a:p>
        </p:txBody>
      </p:sp>
      <p:sp>
        <p:nvSpPr>
          <p:cNvPr id="825" name="正方形/長方形 824">
            <a:extLst>
              <a:ext uri="{FF2B5EF4-FFF2-40B4-BE49-F238E27FC236}">
                <a16:creationId xmlns:a16="http://schemas.microsoft.com/office/drawing/2014/main" id="{6CC7E7A6-88D3-434F-AB38-D0A3C02671A0}"/>
              </a:ext>
            </a:extLst>
          </p:cNvPr>
          <p:cNvSpPr/>
          <p:nvPr/>
        </p:nvSpPr>
        <p:spPr>
          <a:xfrm>
            <a:off x="3227292" y="283366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6" name="正方形/長方形 825">
            <a:extLst>
              <a:ext uri="{FF2B5EF4-FFF2-40B4-BE49-F238E27FC236}">
                <a16:creationId xmlns:a16="http://schemas.microsoft.com/office/drawing/2014/main" id="{B08FA553-6594-433C-8A16-C5495C143562}"/>
              </a:ext>
            </a:extLst>
          </p:cNvPr>
          <p:cNvSpPr/>
          <p:nvPr/>
        </p:nvSpPr>
        <p:spPr>
          <a:xfrm>
            <a:off x="4939550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7" name="正方形/長方形 826">
            <a:extLst>
              <a:ext uri="{FF2B5EF4-FFF2-40B4-BE49-F238E27FC236}">
                <a16:creationId xmlns:a16="http://schemas.microsoft.com/office/drawing/2014/main" id="{2D8D7EED-BA32-4E3B-B6C6-B0355578FA1C}"/>
              </a:ext>
            </a:extLst>
          </p:cNvPr>
          <p:cNvSpPr/>
          <p:nvPr/>
        </p:nvSpPr>
        <p:spPr>
          <a:xfrm>
            <a:off x="6651808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8" name="正方形/長方形 827">
            <a:extLst>
              <a:ext uri="{FF2B5EF4-FFF2-40B4-BE49-F238E27FC236}">
                <a16:creationId xmlns:a16="http://schemas.microsoft.com/office/drawing/2014/main" id="{15575B5B-4225-4533-B30E-3317994C7C17}"/>
              </a:ext>
            </a:extLst>
          </p:cNvPr>
          <p:cNvSpPr/>
          <p:nvPr/>
        </p:nvSpPr>
        <p:spPr>
          <a:xfrm>
            <a:off x="8364066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9" name="正方形/長方形 828">
            <a:extLst>
              <a:ext uri="{FF2B5EF4-FFF2-40B4-BE49-F238E27FC236}">
                <a16:creationId xmlns:a16="http://schemas.microsoft.com/office/drawing/2014/main" id="{1E29845A-1A23-4751-88A4-8C2E6B94B24A}"/>
              </a:ext>
            </a:extLst>
          </p:cNvPr>
          <p:cNvSpPr/>
          <p:nvPr/>
        </p:nvSpPr>
        <p:spPr>
          <a:xfrm>
            <a:off x="10076328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正方形/長方形 832">
            <a:extLst>
              <a:ext uri="{FF2B5EF4-FFF2-40B4-BE49-F238E27FC236}">
                <a16:creationId xmlns:a16="http://schemas.microsoft.com/office/drawing/2014/main" id="{4661517D-C95F-4533-9D18-D4650E5F994B}"/>
              </a:ext>
            </a:extLst>
          </p:cNvPr>
          <p:cNvSpPr/>
          <p:nvPr/>
        </p:nvSpPr>
        <p:spPr>
          <a:xfrm>
            <a:off x="6651810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4" name="正方形/長方形 833">
            <a:extLst>
              <a:ext uri="{FF2B5EF4-FFF2-40B4-BE49-F238E27FC236}">
                <a16:creationId xmlns:a16="http://schemas.microsoft.com/office/drawing/2014/main" id="{AA777106-BA63-4BDC-95CA-1264B1F67E87}"/>
              </a:ext>
            </a:extLst>
          </p:cNvPr>
          <p:cNvSpPr/>
          <p:nvPr/>
        </p:nvSpPr>
        <p:spPr>
          <a:xfrm>
            <a:off x="8364068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5" name="正方形/長方形 834">
            <a:extLst>
              <a:ext uri="{FF2B5EF4-FFF2-40B4-BE49-F238E27FC236}">
                <a16:creationId xmlns:a16="http://schemas.microsoft.com/office/drawing/2014/main" id="{2DB8D559-2846-45F2-BEED-54ED03693679}"/>
              </a:ext>
            </a:extLst>
          </p:cNvPr>
          <p:cNvSpPr/>
          <p:nvPr/>
        </p:nvSpPr>
        <p:spPr>
          <a:xfrm>
            <a:off x="10076330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DB05CE5-B82B-497D-85E1-E26A3B8F3071}"/>
              </a:ext>
            </a:extLst>
          </p:cNvPr>
          <p:cNvSpPr/>
          <p:nvPr/>
        </p:nvSpPr>
        <p:spPr>
          <a:xfrm>
            <a:off x="10076322" y="4628546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C056075-DC30-4989-8CA8-29AAE156A7D6}"/>
              </a:ext>
            </a:extLst>
          </p:cNvPr>
          <p:cNvSpPr/>
          <p:nvPr/>
        </p:nvSpPr>
        <p:spPr>
          <a:xfrm>
            <a:off x="10254833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2BBBD84-8A5E-4D7A-B335-C04F46B81A87}"/>
              </a:ext>
            </a:extLst>
          </p:cNvPr>
          <p:cNvSpPr/>
          <p:nvPr/>
        </p:nvSpPr>
        <p:spPr>
          <a:xfrm>
            <a:off x="10435576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54B0D25D-0B5B-4F51-8640-58B8256FDCD1}"/>
              </a:ext>
            </a:extLst>
          </p:cNvPr>
          <p:cNvSpPr/>
          <p:nvPr/>
        </p:nvSpPr>
        <p:spPr>
          <a:xfrm>
            <a:off x="10614949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A2FFDDC-CFF1-4DEF-AEA1-B28917604C2C}"/>
              </a:ext>
            </a:extLst>
          </p:cNvPr>
          <p:cNvSpPr/>
          <p:nvPr/>
        </p:nvSpPr>
        <p:spPr>
          <a:xfrm>
            <a:off x="10788921" y="4624910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00B27AB-5A58-442F-845D-10BAB6A64225}"/>
              </a:ext>
            </a:extLst>
          </p:cNvPr>
          <p:cNvSpPr/>
          <p:nvPr/>
        </p:nvSpPr>
        <p:spPr>
          <a:xfrm>
            <a:off x="10970270" y="4619241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42614D2-EEDC-442B-B29D-A614F61C5E8D}"/>
              </a:ext>
            </a:extLst>
          </p:cNvPr>
          <p:cNvSpPr/>
          <p:nvPr/>
        </p:nvSpPr>
        <p:spPr>
          <a:xfrm>
            <a:off x="11148781" y="4624442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6D28095-E952-4587-A30A-A60750D6380F}"/>
              </a:ext>
            </a:extLst>
          </p:cNvPr>
          <p:cNvSpPr/>
          <p:nvPr/>
        </p:nvSpPr>
        <p:spPr>
          <a:xfrm>
            <a:off x="11666329" y="462291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3E3F8AF-B415-4234-B44B-B6474B80E2D8}"/>
              </a:ext>
            </a:extLst>
          </p:cNvPr>
          <p:cNvSpPr/>
          <p:nvPr/>
        </p:nvSpPr>
        <p:spPr>
          <a:xfrm>
            <a:off x="11668244" y="4789024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26551E2-EA02-4676-86FA-5F44A0B1D4AD}"/>
              </a:ext>
            </a:extLst>
          </p:cNvPr>
          <p:cNvSpPr/>
          <p:nvPr/>
        </p:nvSpPr>
        <p:spPr>
          <a:xfrm>
            <a:off x="11670017" y="4966560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BE97893-F74C-4E5C-BBEC-B8F9B0493399}"/>
              </a:ext>
            </a:extLst>
          </p:cNvPr>
          <p:cNvSpPr/>
          <p:nvPr/>
        </p:nvSpPr>
        <p:spPr>
          <a:xfrm>
            <a:off x="11666040" y="5132666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7CEECD5-B3BE-40E0-A2DF-744E156A54EB}"/>
              </a:ext>
            </a:extLst>
          </p:cNvPr>
          <p:cNvSpPr/>
          <p:nvPr/>
        </p:nvSpPr>
        <p:spPr>
          <a:xfrm>
            <a:off x="11666657" y="530626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E310D1-AA01-4BDB-8277-DC2755C6CEB2}"/>
              </a:ext>
            </a:extLst>
          </p:cNvPr>
          <p:cNvSpPr/>
          <p:nvPr/>
        </p:nvSpPr>
        <p:spPr>
          <a:xfrm>
            <a:off x="11665782" y="5469753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087824C-A881-46DF-BAD8-E719ECF84AFB}"/>
              </a:ext>
            </a:extLst>
          </p:cNvPr>
          <p:cNvSpPr/>
          <p:nvPr/>
        </p:nvSpPr>
        <p:spPr>
          <a:xfrm>
            <a:off x="11664975" y="5631903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B96C1D5-07BC-4AD8-A12C-E1F3C210244A}"/>
              </a:ext>
            </a:extLst>
          </p:cNvPr>
          <p:cNvSpPr txBox="1"/>
          <p:nvPr/>
        </p:nvSpPr>
        <p:spPr>
          <a:xfrm>
            <a:off x="398922" y="1082190"/>
            <a:ext cx="18281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100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7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8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550EF70-8A2A-44F8-85DE-46B3F085AB3C}"/>
              </a:ext>
            </a:extLst>
          </p:cNvPr>
          <p:cNvSpPr txBox="1"/>
          <p:nvPr/>
        </p:nvSpPr>
        <p:spPr>
          <a:xfrm>
            <a:off x="1900188" y="1078524"/>
            <a:ext cx="18281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7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8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107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8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1078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7840727-8633-4183-A106-4CDE92AFBA26}"/>
              </a:ext>
            </a:extLst>
          </p:cNvPr>
          <p:cNvSpPr/>
          <p:nvPr/>
        </p:nvSpPr>
        <p:spPr>
          <a:xfrm>
            <a:off x="11670406" y="5791561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60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5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0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" grpId="0" animBg="1"/>
      <p:bldP spid="826" grpId="0" animBg="1"/>
      <p:bldP spid="827" grpId="0" animBg="1"/>
      <p:bldP spid="828" grpId="0" animBg="1"/>
      <p:bldP spid="829" grpId="0" animBg="1"/>
      <p:bldP spid="831" grpId="0" animBg="1"/>
      <p:bldP spid="832" grpId="0" animBg="1"/>
      <p:bldP spid="833" grpId="0" animBg="1"/>
      <p:bldP spid="834" grpId="0" animBg="1"/>
      <p:bldP spid="835" grpId="0" animBg="1"/>
      <p:bldP spid="21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8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２０２</a:t>
            </a:r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6D28095-E952-4587-A30A-A60750D6380F}"/>
              </a:ext>
            </a:extLst>
          </p:cNvPr>
          <p:cNvSpPr/>
          <p:nvPr/>
        </p:nvSpPr>
        <p:spPr>
          <a:xfrm>
            <a:off x="11666329" y="462291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3E3F8AF-B415-4234-B44B-B6474B80E2D8}"/>
              </a:ext>
            </a:extLst>
          </p:cNvPr>
          <p:cNvSpPr/>
          <p:nvPr/>
        </p:nvSpPr>
        <p:spPr>
          <a:xfrm>
            <a:off x="11668244" y="4789024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2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2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20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2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202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0043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1" grpId="0" animBg="1"/>
      <p:bldP spid="832" grpId="0" animBg="1"/>
      <p:bldP spid="38" grpId="0" animBg="1"/>
      <p:bldP spid="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１５３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C94C9A4D-040E-418E-803C-0D57E924899E}"/>
              </a:ext>
            </a:extLst>
          </p:cNvPr>
          <p:cNvSpPr/>
          <p:nvPr/>
        </p:nvSpPr>
        <p:spPr>
          <a:xfrm>
            <a:off x="3227290" y="4615299"/>
            <a:ext cx="1622612" cy="165103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5" name="正方形/長方形 824">
            <a:extLst>
              <a:ext uri="{FF2B5EF4-FFF2-40B4-BE49-F238E27FC236}">
                <a16:creationId xmlns:a16="http://schemas.microsoft.com/office/drawing/2014/main" id="{6CC7E7A6-88D3-434F-AB38-D0A3C02671A0}"/>
              </a:ext>
            </a:extLst>
          </p:cNvPr>
          <p:cNvSpPr/>
          <p:nvPr/>
        </p:nvSpPr>
        <p:spPr>
          <a:xfrm>
            <a:off x="3227292" y="283366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6" name="正方形/長方形 825">
            <a:extLst>
              <a:ext uri="{FF2B5EF4-FFF2-40B4-BE49-F238E27FC236}">
                <a16:creationId xmlns:a16="http://schemas.microsoft.com/office/drawing/2014/main" id="{B08FA553-6594-433C-8A16-C5495C143562}"/>
              </a:ext>
            </a:extLst>
          </p:cNvPr>
          <p:cNvSpPr/>
          <p:nvPr/>
        </p:nvSpPr>
        <p:spPr>
          <a:xfrm>
            <a:off x="4939550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7" name="正方形/長方形 826">
            <a:extLst>
              <a:ext uri="{FF2B5EF4-FFF2-40B4-BE49-F238E27FC236}">
                <a16:creationId xmlns:a16="http://schemas.microsoft.com/office/drawing/2014/main" id="{2D8D7EED-BA32-4E3B-B6C6-B0355578FA1C}"/>
              </a:ext>
            </a:extLst>
          </p:cNvPr>
          <p:cNvSpPr/>
          <p:nvPr/>
        </p:nvSpPr>
        <p:spPr>
          <a:xfrm>
            <a:off x="6651808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8" name="正方形/長方形 827">
            <a:extLst>
              <a:ext uri="{FF2B5EF4-FFF2-40B4-BE49-F238E27FC236}">
                <a16:creationId xmlns:a16="http://schemas.microsoft.com/office/drawing/2014/main" id="{15575B5B-4225-4533-B30E-3317994C7C17}"/>
              </a:ext>
            </a:extLst>
          </p:cNvPr>
          <p:cNvSpPr/>
          <p:nvPr/>
        </p:nvSpPr>
        <p:spPr>
          <a:xfrm>
            <a:off x="8364066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9" name="正方形/長方形 828">
            <a:extLst>
              <a:ext uri="{FF2B5EF4-FFF2-40B4-BE49-F238E27FC236}">
                <a16:creationId xmlns:a16="http://schemas.microsoft.com/office/drawing/2014/main" id="{1E29845A-1A23-4751-88A4-8C2E6B94B24A}"/>
              </a:ext>
            </a:extLst>
          </p:cNvPr>
          <p:cNvSpPr/>
          <p:nvPr/>
        </p:nvSpPr>
        <p:spPr>
          <a:xfrm>
            <a:off x="10076328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正方形/長方形 832">
            <a:extLst>
              <a:ext uri="{FF2B5EF4-FFF2-40B4-BE49-F238E27FC236}">
                <a16:creationId xmlns:a16="http://schemas.microsoft.com/office/drawing/2014/main" id="{4661517D-C95F-4533-9D18-D4650E5F994B}"/>
              </a:ext>
            </a:extLst>
          </p:cNvPr>
          <p:cNvSpPr/>
          <p:nvPr/>
        </p:nvSpPr>
        <p:spPr>
          <a:xfrm>
            <a:off x="6651810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4" name="正方形/長方形 833">
            <a:extLst>
              <a:ext uri="{FF2B5EF4-FFF2-40B4-BE49-F238E27FC236}">
                <a16:creationId xmlns:a16="http://schemas.microsoft.com/office/drawing/2014/main" id="{AA777106-BA63-4BDC-95CA-1264B1F67E87}"/>
              </a:ext>
            </a:extLst>
          </p:cNvPr>
          <p:cNvSpPr/>
          <p:nvPr/>
        </p:nvSpPr>
        <p:spPr>
          <a:xfrm>
            <a:off x="8364068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5" name="正方形/長方形 834">
            <a:extLst>
              <a:ext uri="{FF2B5EF4-FFF2-40B4-BE49-F238E27FC236}">
                <a16:creationId xmlns:a16="http://schemas.microsoft.com/office/drawing/2014/main" id="{2DB8D559-2846-45F2-BEED-54ED03693679}"/>
              </a:ext>
            </a:extLst>
          </p:cNvPr>
          <p:cNvSpPr/>
          <p:nvPr/>
        </p:nvSpPr>
        <p:spPr>
          <a:xfrm>
            <a:off x="10076330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DB05CE5-B82B-497D-85E1-E26A3B8F3071}"/>
              </a:ext>
            </a:extLst>
          </p:cNvPr>
          <p:cNvSpPr/>
          <p:nvPr/>
        </p:nvSpPr>
        <p:spPr>
          <a:xfrm>
            <a:off x="10076322" y="4628546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C056075-DC30-4989-8CA8-29AAE156A7D6}"/>
              </a:ext>
            </a:extLst>
          </p:cNvPr>
          <p:cNvSpPr/>
          <p:nvPr/>
        </p:nvSpPr>
        <p:spPr>
          <a:xfrm>
            <a:off x="10254833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2BBBD84-8A5E-4D7A-B335-C04F46B81A87}"/>
              </a:ext>
            </a:extLst>
          </p:cNvPr>
          <p:cNvSpPr/>
          <p:nvPr/>
        </p:nvSpPr>
        <p:spPr>
          <a:xfrm>
            <a:off x="10435576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54B0D25D-0B5B-4F51-8640-58B8256FDCD1}"/>
              </a:ext>
            </a:extLst>
          </p:cNvPr>
          <p:cNvSpPr/>
          <p:nvPr/>
        </p:nvSpPr>
        <p:spPr>
          <a:xfrm>
            <a:off x="10614949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A2FFDDC-CFF1-4DEF-AEA1-B28917604C2C}"/>
              </a:ext>
            </a:extLst>
          </p:cNvPr>
          <p:cNvSpPr/>
          <p:nvPr/>
        </p:nvSpPr>
        <p:spPr>
          <a:xfrm>
            <a:off x="10788921" y="4624910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6D28095-E952-4587-A30A-A60750D6380F}"/>
              </a:ext>
            </a:extLst>
          </p:cNvPr>
          <p:cNvSpPr/>
          <p:nvPr/>
        </p:nvSpPr>
        <p:spPr>
          <a:xfrm>
            <a:off x="11666329" y="462291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3E3F8AF-B415-4234-B44B-B6474B80E2D8}"/>
              </a:ext>
            </a:extLst>
          </p:cNvPr>
          <p:cNvSpPr/>
          <p:nvPr/>
        </p:nvSpPr>
        <p:spPr>
          <a:xfrm>
            <a:off x="11668244" y="4789024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26551E2-EA02-4676-86FA-5F44A0B1D4AD}"/>
              </a:ext>
            </a:extLst>
          </p:cNvPr>
          <p:cNvSpPr/>
          <p:nvPr/>
        </p:nvSpPr>
        <p:spPr>
          <a:xfrm>
            <a:off x="11670017" y="4966560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B96C1D5-07BC-4AD8-A12C-E1F3C210244A}"/>
              </a:ext>
            </a:extLst>
          </p:cNvPr>
          <p:cNvSpPr txBox="1"/>
          <p:nvPr/>
        </p:nvSpPr>
        <p:spPr>
          <a:xfrm>
            <a:off x="398922" y="1082190"/>
            <a:ext cx="18281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100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5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3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550EF70-8A2A-44F8-85DE-46B3F085AB3C}"/>
              </a:ext>
            </a:extLst>
          </p:cNvPr>
          <p:cNvSpPr txBox="1"/>
          <p:nvPr/>
        </p:nvSpPr>
        <p:spPr>
          <a:xfrm>
            <a:off x="1900188" y="1078524"/>
            <a:ext cx="18281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5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3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115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3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1153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913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25" grpId="0" animBg="1"/>
      <p:bldP spid="826" grpId="0" animBg="1"/>
      <p:bldP spid="827" grpId="0" animBg="1"/>
      <p:bldP spid="828" grpId="0" animBg="1"/>
      <p:bldP spid="829" grpId="0" animBg="1"/>
      <p:bldP spid="831" grpId="0" animBg="1"/>
      <p:bldP spid="832" grpId="0" animBg="1"/>
      <p:bldP spid="833" grpId="0" animBg="1"/>
      <p:bldP spid="834" grpId="0" animBg="1"/>
      <p:bldP spid="835" grpId="0" animBg="1"/>
      <p:bldP spid="21" grpId="0" animBg="1"/>
      <p:bldP spid="30" grpId="0" animBg="1"/>
      <p:bldP spid="31" grpId="0" animBg="1"/>
      <p:bldP spid="32" grpId="0" animBg="1"/>
      <p:bldP spid="33" grpId="0" animBg="1"/>
      <p:bldP spid="38" grpId="0" animBg="1"/>
      <p:bldP spid="43" grpId="0" animBg="1"/>
      <p:bldP spid="4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２３６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C94C9A4D-040E-418E-803C-0D57E924899E}"/>
              </a:ext>
            </a:extLst>
          </p:cNvPr>
          <p:cNvSpPr/>
          <p:nvPr/>
        </p:nvSpPr>
        <p:spPr>
          <a:xfrm>
            <a:off x="3227290" y="4615299"/>
            <a:ext cx="1622612" cy="165103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0" name="正方形/長方形 819">
            <a:extLst>
              <a:ext uri="{FF2B5EF4-FFF2-40B4-BE49-F238E27FC236}">
                <a16:creationId xmlns:a16="http://schemas.microsoft.com/office/drawing/2014/main" id="{3292D8F5-BE6A-4A0C-BBF7-52AD3391D932}"/>
              </a:ext>
            </a:extLst>
          </p:cNvPr>
          <p:cNvSpPr/>
          <p:nvPr/>
        </p:nvSpPr>
        <p:spPr>
          <a:xfrm>
            <a:off x="4939548" y="4615298"/>
            <a:ext cx="1622612" cy="165103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5" name="正方形/長方形 824">
            <a:extLst>
              <a:ext uri="{FF2B5EF4-FFF2-40B4-BE49-F238E27FC236}">
                <a16:creationId xmlns:a16="http://schemas.microsoft.com/office/drawing/2014/main" id="{6CC7E7A6-88D3-434F-AB38-D0A3C02671A0}"/>
              </a:ext>
            </a:extLst>
          </p:cNvPr>
          <p:cNvSpPr/>
          <p:nvPr/>
        </p:nvSpPr>
        <p:spPr>
          <a:xfrm>
            <a:off x="3227292" y="283366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6" name="正方形/長方形 825">
            <a:extLst>
              <a:ext uri="{FF2B5EF4-FFF2-40B4-BE49-F238E27FC236}">
                <a16:creationId xmlns:a16="http://schemas.microsoft.com/office/drawing/2014/main" id="{B08FA553-6594-433C-8A16-C5495C143562}"/>
              </a:ext>
            </a:extLst>
          </p:cNvPr>
          <p:cNvSpPr/>
          <p:nvPr/>
        </p:nvSpPr>
        <p:spPr>
          <a:xfrm>
            <a:off x="4939550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7" name="正方形/長方形 826">
            <a:extLst>
              <a:ext uri="{FF2B5EF4-FFF2-40B4-BE49-F238E27FC236}">
                <a16:creationId xmlns:a16="http://schemas.microsoft.com/office/drawing/2014/main" id="{2D8D7EED-BA32-4E3B-B6C6-B0355578FA1C}"/>
              </a:ext>
            </a:extLst>
          </p:cNvPr>
          <p:cNvSpPr/>
          <p:nvPr/>
        </p:nvSpPr>
        <p:spPr>
          <a:xfrm>
            <a:off x="6651808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8" name="正方形/長方形 827">
            <a:extLst>
              <a:ext uri="{FF2B5EF4-FFF2-40B4-BE49-F238E27FC236}">
                <a16:creationId xmlns:a16="http://schemas.microsoft.com/office/drawing/2014/main" id="{15575B5B-4225-4533-B30E-3317994C7C17}"/>
              </a:ext>
            </a:extLst>
          </p:cNvPr>
          <p:cNvSpPr/>
          <p:nvPr/>
        </p:nvSpPr>
        <p:spPr>
          <a:xfrm>
            <a:off x="8364066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9" name="正方形/長方形 828">
            <a:extLst>
              <a:ext uri="{FF2B5EF4-FFF2-40B4-BE49-F238E27FC236}">
                <a16:creationId xmlns:a16="http://schemas.microsoft.com/office/drawing/2014/main" id="{1E29845A-1A23-4751-88A4-8C2E6B94B24A}"/>
              </a:ext>
            </a:extLst>
          </p:cNvPr>
          <p:cNvSpPr/>
          <p:nvPr/>
        </p:nvSpPr>
        <p:spPr>
          <a:xfrm>
            <a:off x="10076328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正方形/長方形 832">
            <a:extLst>
              <a:ext uri="{FF2B5EF4-FFF2-40B4-BE49-F238E27FC236}">
                <a16:creationId xmlns:a16="http://schemas.microsoft.com/office/drawing/2014/main" id="{4661517D-C95F-4533-9D18-D4650E5F994B}"/>
              </a:ext>
            </a:extLst>
          </p:cNvPr>
          <p:cNvSpPr/>
          <p:nvPr/>
        </p:nvSpPr>
        <p:spPr>
          <a:xfrm>
            <a:off x="6651810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4" name="正方形/長方形 833">
            <a:extLst>
              <a:ext uri="{FF2B5EF4-FFF2-40B4-BE49-F238E27FC236}">
                <a16:creationId xmlns:a16="http://schemas.microsoft.com/office/drawing/2014/main" id="{AA777106-BA63-4BDC-95CA-1264B1F67E87}"/>
              </a:ext>
            </a:extLst>
          </p:cNvPr>
          <p:cNvSpPr/>
          <p:nvPr/>
        </p:nvSpPr>
        <p:spPr>
          <a:xfrm>
            <a:off x="8364068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5" name="正方形/長方形 834">
            <a:extLst>
              <a:ext uri="{FF2B5EF4-FFF2-40B4-BE49-F238E27FC236}">
                <a16:creationId xmlns:a16="http://schemas.microsoft.com/office/drawing/2014/main" id="{2DB8D559-2846-45F2-BEED-54ED03693679}"/>
              </a:ext>
            </a:extLst>
          </p:cNvPr>
          <p:cNvSpPr/>
          <p:nvPr/>
        </p:nvSpPr>
        <p:spPr>
          <a:xfrm>
            <a:off x="10076330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DB05CE5-B82B-497D-85E1-E26A3B8F3071}"/>
              </a:ext>
            </a:extLst>
          </p:cNvPr>
          <p:cNvSpPr/>
          <p:nvPr/>
        </p:nvSpPr>
        <p:spPr>
          <a:xfrm>
            <a:off x="10076322" y="4628546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C056075-DC30-4989-8CA8-29AAE156A7D6}"/>
              </a:ext>
            </a:extLst>
          </p:cNvPr>
          <p:cNvSpPr/>
          <p:nvPr/>
        </p:nvSpPr>
        <p:spPr>
          <a:xfrm>
            <a:off x="10254833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2BBBD84-8A5E-4D7A-B335-C04F46B81A87}"/>
              </a:ext>
            </a:extLst>
          </p:cNvPr>
          <p:cNvSpPr/>
          <p:nvPr/>
        </p:nvSpPr>
        <p:spPr>
          <a:xfrm>
            <a:off x="10435576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6D28095-E952-4587-A30A-A60750D6380F}"/>
              </a:ext>
            </a:extLst>
          </p:cNvPr>
          <p:cNvSpPr/>
          <p:nvPr/>
        </p:nvSpPr>
        <p:spPr>
          <a:xfrm>
            <a:off x="11666329" y="462291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3E3F8AF-B415-4234-B44B-B6474B80E2D8}"/>
              </a:ext>
            </a:extLst>
          </p:cNvPr>
          <p:cNvSpPr/>
          <p:nvPr/>
        </p:nvSpPr>
        <p:spPr>
          <a:xfrm>
            <a:off x="11668244" y="4789024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26551E2-EA02-4676-86FA-5F44A0B1D4AD}"/>
              </a:ext>
            </a:extLst>
          </p:cNvPr>
          <p:cNvSpPr/>
          <p:nvPr/>
        </p:nvSpPr>
        <p:spPr>
          <a:xfrm>
            <a:off x="11670017" y="4966560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BE97893-F74C-4E5C-BBEC-B8F9B0493399}"/>
              </a:ext>
            </a:extLst>
          </p:cNvPr>
          <p:cNvSpPr/>
          <p:nvPr/>
        </p:nvSpPr>
        <p:spPr>
          <a:xfrm>
            <a:off x="11666040" y="5132666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7CEECD5-B3BE-40E0-A2DF-744E156A54EB}"/>
              </a:ext>
            </a:extLst>
          </p:cNvPr>
          <p:cNvSpPr/>
          <p:nvPr/>
        </p:nvSpPr>
        <p:spPr>
          <a:xfrm>
            <a:off x="11666657" y="530626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E310D1-AA01-4BDB-8277-DC2755C6CEB2}"/>
              </a:ext>
            </a:extLst>
          </p:cNvPr>
          <p:cNvSpPr/>
          <p:nvPr/>
        </p:nvSpPr>
        <p:spPr>
          <a:xfrm>
            <a:off x="11665782" y="5469753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B96C1D5-07BC-4AD8-A12C-E1F3C210244A}"/>
              </a:ext>
            </a:extLst>
          </p:cNvPr>
          <p:cNvSpPr txBox="1"/>
          <p:nvPr/>
        </p:nvSpPr>
        <p:spPr>
          <a:xfrm>
            <a:off x="398922" y="1082190"/>
            <a:ext cx="18281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100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3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6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550EF70-8A2A-44F8-85DE-46B3F085AB3C}"/>
              </a:ext>
            </a:extLst>
          </p:cNvPr>
          <p:cNvSpPr txBox="1"/>
          <p:nvPr/>
        </p:nvSpPr>
        <p:spPr>
          <a:xfrm>
            <a:off x="1900188" y="1078524"/>
            <a:ext cx="18281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2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3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6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123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6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1236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888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20" grpId="0" animBg="1"/>
      <p:bldP spid="825" grpId="0" animBg="1"/>
      <p:bldP spid="826" grpId="0" animBg="1"/>
      <p:bldP spid="827" grpId="0" animBg="1"/>
      <p:bldP spid="828" grpId="0" animBg="1"/>
      <p:bldP spid="829" grpId="0" animBg="1"/>
      <p:bldP spid="831" grpId="0" animBg="1"/>
      <p:bldP spid="832" grpId="0" animBg="1"/>
      <p:bldP spid="833" grpId="0" animBg="1"/>
      <p:bldP spid="834" grpId="0" animBg="1"/>
      <p:bldP spid="835" grpId="0" animBg="1"/>
      <p:bldP spid="21" grpId="0" animBg="1"/>
      <p:bldP spid="30" grpId="0" animBg="1"/>
      <p:bldP spid="31" grpId="0" animBg="1"/>
      <p:bldP spid="38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１４８７</a:t>
            </a: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C94C9A4D-040E-418E-803C-0D57E924899E}"/>
              </a:ext>
            </a:extLst>
          </p:cNvPr>
          <p:cNvSpPr/>
          <p:nvPr/>
        </p:nvSpPr>
        <p:spPr>
          <a:xfrm>
            <a:off x="3227290" y="4615299"/>
            <a:ext cx="1622612" cy="165103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0" name="正方形/長方形 819">
            <a:extLst>
              <a:ext uri="{FF2B5EF4-FFF2-40B4-BE49-F238E27FC236}">
                <a16:creationId xmlns:a16="http://schemas.microsoft.com/office/drawing/2014/main" id="{3292D8F5-BE6A-4A0C-BBF7-52AD3391D932}"/>
              </a:ext>
            </a:extLst>
          </p:cNvPr>
          <p:cNvSpPr/>
          <p:nvPr/>
        </p:nvSpPr>
        <p:spPr>
          <a:xfrm>
            <a:off x="4939548" y="4615298"/>
            <a:ext cx="1622612" cy="165103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1" name="正方形/長方形 820">
            <a:extLst>
              <a:ext uri="{FF2B5EF4-FFF2-40B4-BE49-F238E27FC236}">
                <a16:creationId xmlns:a16="http://schemas.microsoft.com/office/drawing/2014/main" id="{2F83E59F-1BEF-4B8B-BA18-04854951EA15}"/>
              </a:ext>
            </a:extLst>
          </p:cNvPr>
          <p:cNvSpPr/>
          <p:nvPr/>
        </p:nvSpPr>
        <p:spPr>
          <a:xfrm>
            <a:off x="6651806" y="4628546"/>
            <a:ext cx="1622612" cy="165103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2" name="正方形/長方形 821">
            <a:extLst>
              <a:ext uri="{FF2B5EF4-FFF2-40B4-BE49-F238E27FC236}">
                <a16:creationId xmlns:a16="http://schemas.microsoft.com/office/drawing/2014/main" id="{7C26447A-AAC5-49E9-9212-328F8092B419}"/>
              </a:ext>
            </a:extLst>
          </p:cNvPr>
          <p:cNvSpPr/>
          <p:nvPr/>
        </p:nvSpPr>
        <p:spPr>
          <a:xfrm>
            <a:off x="8364064" y="4628546"/>
            <a:ext cx="1622612" cy="165103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5" name="正方形/長方形 824">
            <a:extLst>
              <a:ext uri="{FF2B5EF4-FFF2-40B4-BE49-F238E27FC236}">
                <a16:creationId xmlns:a16="http://schemas.microsoft.com/office/drawing/2014/main" id="{6CC7E7A6-88D3-434F-AB38-D0A3C02671A0}"/>
              </a:ext>
            </a:extLst>
          </p:cNvPr>
          <p:cNvSpPr/>
          <p:nvPr/>
        </p:nvSpPr>
        <p:spPr>
          <a:xfrm>
            <a:off x="3227292" y="283366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6" name="正方形/長方形 825">
            <a:extLst>
              <a:ext uri="{FF2B5EF4-FFF2-40B4-BE49-F238E27FC236}">
                <a16:creationId xmlns:a16="http://schemas.microsoft.com/office/drawing/2014/main" id="{B08FA553-6594-433C-8A16-C5495C143562}"/>
              </a:ext>
            </a:extLst>
          </p:cNvPr>
          <p:cNvSpPr/>
          <p:nvPr/>
        </p:nvSpPr>
        <p:spPr>
          <a:xfrm>
            <a:off x="4939550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7" name="正方形/長方形 826">
            <a:extLst>
              <a:ext uri="{FF2B5EF4-FFF2-40B4-BE49-F238E27FC236}">
                <a16:creationId xmlns:a16="http://schemas.microsoft.com/office/drawing/2014/main" id="{2D8D7EED-BA32-4E3B-B6C6-B0355578FA1C}"/>
              </a:ext>
            </a:extLst>
          </p:cNvPr>
          <p:cNvSpPr/>
          <p:nvPr/>
        </p:nvSpPr>
        <p:spPr>
          <a:xfrm>
            <a:off x="6651808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8" name="正方形/長方形 827">
            <a:extLst>
              <a:ext uri="{FF2B5EF4-FFF2-40B4-BE49-F238E27FC236}">
                <a16:creationId xmlns:a16="http://schemas.microsoft.com/office/drawing/2014/main" id="{15575B5B-4225-4533-B30E-3317994C7C17}"/>
              </a:ext>
            </a:extLst>
          </p:cNvPr>
          <p:cNvSpPr/>
          <p:nvPr/>
        </p:nvSpPr>
        <p:spPr>
          <a:xfrm>
            <a:off x="8364066" y="2846911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9" name="正方形/長方形 828">
            <a:extLst>
              <a:ext uri="{FF2B5EF4-FFF2-40B4-BE49-F238E27FC236}">
                <a16:creationId xmlns:a16="http://schemas.microsoft.com/office/drawing/2014/main" id="{1E29845A-1A23-4751-88A4-8C2E6B94B24A}"/>
              </a:ext>
            </a:extLst>
          </p:cNvPr>
          <p:cNvSpPr/>
          <p:nvPr/>
        </p:nvSpPr>
        <p:spPr>
          <a:xfrm>
            <a:off x="10076328" y="2833663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正方形/長方形 832">
            <a:extLst>
              <a:ext uri="{FF2B5EF4-FFF2-40B4-BE49-F238E27FC236}">
                <a16:creationId xmlns:a16="http://schemas.microsoft.com/office/drawing/2014/main" id="{4661517D-C95F-4533-9D18-D4650E5F994B}"/>
              </a:ext>
            </a:extLst>
          </p:cNvPr>
          <p:cNvSpPr/>
          <p:nvPr/>
        </p:nvSpPr>
        <p:spPr>
          <a:xfrm>
            <a:off x="6651810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4" name="正方形/長方形 833">
            <a:extLst>
              <a:ext uri="{FF2B5EF4-FFF2-40B4-BE49-F238E27FC236}">
                <a16:creationId xmlns:a16="http://schemas.microsoft.com/office/drawing/2014/main" id="{AA777106-BA63-4BDC-95CA-1264B1F67E87}"/>
              </a:ext>
            </a:extLst>
          </p:cNvPr>
          <p:cNvSpPr/>
          <p:nvPr/>
        </p:nvSpPr>
        <p:spPr>
          <a:xfrm>
            <a:off x="8364068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5" name="正方形/長方形 834">
            <a:extLst>
              <a:ext uri="{FF2B5EF4-FFF2-40B4-BE49-F238E27FC236}">
                <a16:creationId xmlns:a16="http://schemas.microsoft.com/office/drawing/2014/main" id="{2DB8D559-2846-45F2-BEED-54ED03693679}"/>
              </a:ext>
            </a:extLst>
          </p:cNvPr>
          <p:cNvSpPr/>
          <p:nvPr/>
        </p:nvSpPr>
        <p:spPr>
          <a:xfrm>
            <a:off x="10076330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DB05CE5-B82B-497D-85E1-E26A3B8F3071}"/>
              </a:ext>
            </a:extLst>
          </p:cNvPr>
          <p:cNvSpPr/>
          <p:nvPr/>
        </p:nvSpPr>
        <p:spPr>
          <a:xfrm>
            <a:off x="10076322" y="4628546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C056075-DC30-4989-8CA8-29AAE156A7D6}"/>
              </a:ext>
            </a:extLst>
          </p:cNvPr>
          <p:cNvSpPr/>
          <p:nvPr/>
        </p:nvSpPr>
        <p:spPr>
          <a:xfrm>
            <a:off x="10254833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2BBBD84-8A5E-4D7A-B335-C04F46B81A87}"/>
              </a:ext>
            </a:extLst>
          </p:cNvPr>
          <p:cNvSpPr/>
          <p:nvPr/>
        </p:nvSpPr>
        <p:spPr>
          <a:xfrm>
            <a:off x="10435576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54B0D25D-0B5B-4F51-8640-58B8256FDCD1}"/>
              </a:ext>
            </a:extLst>
          </p:cNvPr>
          <p:cNvSpPr/>
          <p:nvPr/>
        </p:nvSpPr>
        <p:spPr>
          <a:xfrm>
            <a:off x="10614949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A2FFDDC-CFF1-4DEF-AEA1-B28917604C2C}"/>
              </a:ext>
            </a:extLst>
          </p:cNvPr>
          <p:cNvSpPr/>
          <p:nvPr/>
        </p:nvSpPr>
        <p:spPr>
          <a:xfrm>
            <a:off x="10788921" y="4624910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00B27AB-5A58-442F-845D-10BAB6A64225}"/>
              </a:ext>
            </a:extLst>
          </p:cNvPr>
          <p:cNvSpPr/>
          <p:nvPr/>
        </p:nvSpPr>
        <p:spPr>
          <a:xfrm>
            <a:off x="10970270" y="4619241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42614D2-EEDC-442B-B29D-A614F61C5E8D}"/>
              </a:ext>
            </a:extLst>
          </p:cNvPr>
          <p:cNvSpPr/>
          <p:nvPr/>
        </p:nvSpPr>
        <p:spPr>
          <a:xfrm>
            <a:off x="11148781" y="4624442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6D28095-E952-4587-A30A-A60750D6380F}"/>
              </a:ext>
            </a:extLst>
          </p:cNvPr>
          <p:cNvSpPr/>
          <p:nvPr/>
        </p:nvSpPr>
        <p:spPr>
          <a:xfrm>
            <a:off x="11666329" y="462291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3E3F8AF-B415-4234-B44B-B6474B80E2D8}"/>
              </a:ext>
            </a:extLst>
          </p:cNvPr>
          <p:cNvSpPr/>
          <p:nvPr/>
        </p:nvSpPr>
        <p:spPr>
          <a:xfrm>
            <a:off x="11668244" y="4789024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26551E2-EA02-4676-86FA-5F44A0B1D4AD}"/>
              </a:ext>
            </a:extLst>
          </p:cNvPr>
          <p:cNvSpPr/>
          <p:nvPr/>
        </p:nvSpPr>
        <p:spPr>
          <a:xfrm>
            <a:off x="11670017" y="4966560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BE97893-F74C-4E5C-BBEC-B8F9B0493399}"/>
              </a:ext>
            </a:extLst>
          </p:cNvPr>
          <p:cNvSpPr/>
          <p:nvPr/>
        </p:nvSpPr>
        <p:spPr>
          <a:xfrm>
            <a:off x="11666040" y="5132666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7CEECD5-B3BE-40E0-A2DF-744E156A54EB}"/>
              </a:ext>
            </a:extLst>
          </p:cNvPr>
          <p:cNvSpPr/>
          <p:nvPr/>
        </p:nvSpPr>
        <p:spPr>
          <a:xfrm>
            <a:off x="11666657" y="530626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E310D1-AA01-4BDB-8277-DC2755C6CEB2}"/>
              </a:ext>
            </a:extLst>
          </p:cNvPr>
          <p:cNvSpPr/>
          <p:nvPr/>
        </p:nvSpPr>
        <p:spPr>
          <a:xfrm>
            <a:off x="11665782" y="5469753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087824C-A881-46DF-BAD8-E719ECF84AFB}"/>
              </a:ext>
            </a:extLst>
          </p:cNvPr>
          <p:cNvSpPr/>
          <p:nvPr/>
        </p:nvSpPr>
        <p:spPr>
          <a:xfrm>
            <a:off x="11664975" y="5631903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B96C1D5-07BC-4AD8-A12C-E1F3C210244A}"/>
              </a:ext>
            </a:extLst>
          </p:cNvPr>
          <p:cNvSpPr txBox="1"/>
          <p:nvPr/>
        </p:nvSpPr>
        <p:spPr>
          <a:xfrm>
            <a:off x="398922" y="1082190"/>
            <a:ext cx="18281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100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14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8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7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550EF70-8A2A-44F8-85DE-46B3F085AB3C}"/>
              </a:ext>
            </a:extLst>
          </p:cNvPr>
          <p:cNvSpPr txBox="1"/>
          <p:nvPr/>
        </p:nvSpPr>
        <p:spPr>
          <a:xfrm>
            <a:off x="1900188" y="1078524"/>
            <a:ext cx="18281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1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4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8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7</a:t>
            </a:r>
            <a:r>
              <a:rPr lang="ja-JP" altLang="en-US" sz="36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148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7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1487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BD72091B-C6CF-46F0-AB5C-DEEF6C841896}"/>
              </a:ext>
            </a:extLst>
          </p:cNvPr>
          <p:cNvSpPr/>
          <p:nvPr/>
        </p:nvSpPr>
        <p:spPr>
          <a:xfrm>
            <a:off x="11330130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12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5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0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20" grpId="0" animBg="1"/>
      <p:bldP spid="821" grpId="0" animBg="1"/>
      <p:bldP spid="822" grpId="0" animBg="1"/>
      <p:bldP spid="825" grpId="0" animBg="1"/>
      <p:bldP spid="826" grpId="0" animBg="1"/>
      <p:bldP spid="827" grpId="0" animBg="1"/>
      <p:bldP spid="828" grpId="0" animBg="1"/>
      <p:bldP spid="829" grpId="0" animBg="1"/>
      <p:bldP spid="831" grpId="0" animBg="1"/>
      <p:bldP spid="832" grpId="0" animBg="1"/>
      <p:bldP spid="833" grpId="0" animBg="1"/>
      <p:bldP spid="834" grpId="0" animBg="1"/>
      <p:bldP spid="835" grpId="0" animBg="1"/>
      <p:bldP spid="21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8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２３０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DB05CE5-B82B-497D-85E1-E26A3B8F3071}"/>
              </a:ext>
            </a:extLst>
          </p:cNvPr>
          <p:cNvSpPr/>
          <p:nvPr/>
        </p:nvSpPr>
        <p:spPr>
          <a:xfrm>
            <a:off x="10076322" y="4628546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C056075-DC30-4989-8CA8-29AAE156A7D6}"/>
              </a:ext>
            </a:extLst>
          </p:cNvPr>
          <p:cNvSpPr/>
          <p:nvPr/>
        </p:nvSpPr>
        <p:spPr>
          <a:xfrm>
            <a:off x="10254833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2BBBD84-8A5E-4D7A-B335-C04F46B81A87}"/>
              </a:ext>
            </a:extLst>
          </p:cNvPr>
          <p:cNvSpPr/>
          <p:nvPr/>
        </p:nvSpPr>
        <p:spPr>
          <a:xfrm>
            <a:off x="10435576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2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3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23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230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0406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1" grpId="0" animBg="1"/>
      <p:bldP spid="832" grpId="0" animBg="1"/>
      <p:bldP spid="21" grpId="0" animBg="1"/>
      <p:bldP spid="30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２６４</a:t>
            </a:r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DB05CE5-B82B-497D-85E1-E26A3B8F3071}"/>
              </a:ext>
            </a:extLst>
          </p:cNvPr>
          <p:cNvSpPr/>
          <p:nvPr/>
        </p:nvSpPr>
        <p:spPr>
          <a:xfrm>
            <a:off x="10076322" y="4628546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C056075-DC30-4989-8CA8-29AAE156A7D6}"/>
              </a:ext>
            </a:extLst>
          </p:cNvPr>
          <p:cNvSpPr/>
          <p:nvPr/>
        </p:nvSpPr>
        <p:spPr>
          <a:xfrm>
            <a:off x="10254833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2BBBD84-8A5E-4D7A-B335-C04F46B81A87}"/>
              </a:ext>
            </a:extLst>
          </p:cNvPr>
          <p:cNvSpPr/>
          <p:nvPr/>
        </p:nvSpPr>
        <p:spPr>
          <a:xfrm>
            <a:off x="10435576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54B0D25D-0B5B-4F51-8640-58B8256FDCD1}"/>
              </a:ext>
            </a:extLst>
          </p:cNvPr>
          <p:cNvSpPr/>
          <p:nvPr/>
        </p:nvSpPr>
        <p:spPr>
          <a:xfrm>
            <a:off x="10614949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A2FFDDC-CFF1-4DEF-AEA1-B28917604C2C}"/>
              </a:ext>
            </a:extLst>
          </p:cNvPr>
          <p:cNvSpPr/>
          <p:nvPr/>
        </p:nvSpPr>
        <p:spPr>
          <a:xfrm>
            <a:off x="10788921" y="4624910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00B27AB-5A58-442F-845D-10BAB6A64225}"/>
              </a:ext>
            </a:extLst>
          </p:cNvPr>
          <p:cNvSpPr/>
          <p:nvPr/>
        </p:nvSpPr>
        <p:spPr>
          <a:xfrm>
            <a:off x="10970270" y="4619241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6D28095-E952-4587-A30A-A60750D6380F}"/>
              </a:ext>
            </a:extLst>
          </p:cNvPr>
          <p:cNvSpPr/>
          <p:nvPr/>
        </p:nvSpPr>
        <p:spPr>
          <a:xfrm>
            <a:off x="11666329" y="462291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3E3F8AF-B415-4234-B44B-B6474B80E2D8}"/>
              </a:ext>
            </a:extLst>
          </p:cNvPr>
          <p:cNvSpPr/>
          <p:nvPr/>
        </p:nvSpPr>
        <p:spPr>
          <a:xfrm>
            <a:off x="11668244" y="4789024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26551E2-EA02-4676-86FA-5F44A0B1D4AD}"/>
              </a:ext>
            </a:extLst>
          </p:cNvPr>
          <p:cNvSpPr/>
          <p:nvPr/>
        </p:nvSpPr>
        <p:spPr>
          <a:xfrm>
            <a:off x="11670017" y="4966560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BE97893-F74C-4E5C-BBEC-B8F9B0493399}"/>
              </a:ext>
            </a:extLst>
          </p:cNvPr>
          <p:cNvSpPr/>
          <p:nvPr/>
        </p:nvSpPr>
        <p:spPr>
          <a:xfrm>
            <a:off x="11666040" y="5132666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2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6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4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26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4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264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967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1" grpId="0" animBg="1"/>
      <p:bldP spid="832" grpId="0" animBg="1"/>
      <p:bldP spid="21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8" grpId="0" animBg="1"/>
      <p:bldP spid="43" grpId="0" animBg="1"/>
      <p:bldP spid="44" grpId="0" animBg="1"/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３０７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正方形/長方形 832">
            <a:extLst>
              <a:ext uri="{FF2B5EF4-FFF2-40B4-BE49-F238E27FC236}">
                <a16:creationId xmlns:a16="http://schemas.microsoft.com/office/drawing/2014/main" id="{4661517D-C95F-4533-9D18-D4650E5F994B}"/>
              </a:ext>
            </a:extLst>
          </p:cNvPr>
          <p:cNvSpPr/>
          <p:nvPr/>
        </p:nvSpPr>
        <p:spPr>
          <a:xfrm>
            <a:off x="6651810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6D28095-E952-4587-A30A-A60750D6380F}"/>
              </a:ext>
            </a:extLst>
          </p:cNvPr>
          <p:cNvSpPr/>
          <p:nvPr/>
        </p:nvSpPr>
        <p:spPr>
          <a:xfrm>
            <a:off x="11666329" y="462291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3E3F8AF-B415-4234-B44B-B6474B80E2D8}"/>
              </a:ext>
            </a:extLst>
          </p:cNvPr>
          <p:cNvSpPr/>
          <p:nvPr/>
        </p:nvSpPr>
        <p:spPr>
          <a:xfrm>
            <a:off x="11668244" y="4789024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26551E2-EA02-4676-86FA-5F44A0B1D4AD}"/>
              </a:ext>
            </a:extLst>
          </p:cNvPr>
          <p:cNvSpPr/>
          <p:nvPr/>
        </p:nvSpPr>
        <p:spPr>
          <a:xfrm>
            <a:off x="11670017" y="4966560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BE97893-F74C-4E5C-BBEC-B8F9B0493399}"/>
              </a:ext>
            </a:extLst>
          </p:cNvPr>
          <p:cNvSpPr/>
          <p:nvPr/>
        </p:nvSpPr>
        <p:spPr>
          <a:xfrm>
            <a:off x="11666040" y="5132666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7CEECD5-B3BE-40E0-A2DF-744E156A54EB}"/>
              </a:ext>
            </a:extLst>
          </p:cNvPr>
          <p:cNvSpPr/>
          <p:nvPr/>
        </p:nvSpPr>
        <p:spPr>
          <a:xfrm>
            <a:off x="11666657" y="530626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E310D1-AA01-4BDB-8277-DC2755C6CEB2}"/>
              </a:ext>
            </a:extLst>
          </p:cNvPr>
          <p:cNvSpPr/>
          <p:nvPr/>
        </p:nvSpPr>
        <p:spPr>
          <a:xfrm>
            <a:off x="11665782" y="5469753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087824C-A881-46DF-BAD8-E719ECF84AFB}"/>
              </a:ext>
            </a:extLst>
          </p:cNvPr>
          <p:cNvSpPr/>
          <p:nvPr/>
        </p:nvSpPr>
        <p:spPr>
          <a:xfrm>
            <a:off x="11664975" y="5631903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7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30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7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307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354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1" grpId="0" animBg="1"/>
      <p:bldP spid="832" grpId="0" animBg="1"/>
      <p:bldP spid="833" grpId="0" animBg="1"/>
      <p:bldP spid="38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３９２</a:t>
            </a:r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正方形/長方形 832">
            <a:extLst>
              <a:ext uri="{FF2B5EF4-FFF2-40B4-BE49-F238E27FC236}">
                <a16:creationId xmlns:a16="http://schemas.microsoft.com/office/drawing/2014/main" id="{4661517D-C95F-4533-9D18-D4650E5F994B}"/>
              </a:ext>
            </a:extLst>
          </p:cNvPr>
          <p:cNvSpPr/>
          <p:nvPr/>
        </p:nvSpPr>
        <p:spPr>
          <a:xfrm>
            <a:off x="6651810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DB05CE5-B82B-497D-85E1-E26A3B8F3071}"/>
              </a:ext>
            </a:extLst>
          </p:cNvPr>
          <p:cNvSpPr/>
          <p:nvPr/>
        </p:nvSpPr>
        <p:spPr>
          <a:xfrm>
            <a:off x="10076322" y="4628546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C056075-DC30-4989-8CA8-29AAE156A7D6}"/>
              </a:ext>
            </a:extLst>
          </p:cNvPr>
          <p:cNvSpPr/>
          <p:nvPr/>
        </p:nvSpPr>
        <p:spPr>
          <a:xfrm>
            <a:off x="10254833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2BBBD84-8A5E-4D7A-B335-C04F46B81A87}"/>
              </a:ext>
            </a:extLst>
          </p:cNvPr>
          <p:cNvSpPr/>
          <p:nvPr/>
        </p:nvSpPr>
        <p:spPr>
          <a:xfrm>
            <a:off x="10435576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54B0D25D-0B5B-4F51-8640-58B8256FDCD1}"/>
              </a:ext>
            </a:extLst>
          </p:cNvPr>
          <p:cNvSpPr/>
          <p:nvPr/>
        </p:nvSpPr>
        <p:spPr>
          <a:xfrm>
            <a:off x="10614949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A2FFDDC-CFF1-4DEF-AEA1-B28917604C2C}"/>
              </a:ext>
            </a:extLst>
          </p:cNvPr>
          <p:cNvSpPr/>
          <p:nvPr/>
        </p:nvSpPr>
        <p:spPr>
          <a:xfrm>
            <a:off x="10788921" y="4624910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00B27AB-5A58-442F-845D-10BAB6A64225}"/>
              </a:ext>
            </a:extLst>
          </p:cNvPr>
          <p:cNvSpPr/>
          <p:nvPr/>
        </p:nvSpPr>
        <p:spPr>
          <a:xfrm>
            <a:off x="10970270" y="4619241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42614D2-EEDC-442B-B29D-A614F61C5E8D}"/>
              </a:ext>
            </a:extLst>
          </p:cNvPr>
          <p:cNvSpPr/>
          <p:nvPr/>
        </p:nvSpPr>
        <p:spPr>
          <a:xfrm>
            <a:off x="11148781" y="4624442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6D28095-E952-4587-A30A-A60750D6380F}"/>
              </a:ext>
            </a:extLst>
          </p:cNvPr>
          <p:cNvSpPr/>
          <p:nvPr/>
        </p:nvSpPr>
        <p:spPr>
          <a:xfrm>
            <a:off x="11666329" y="462291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3E3F8AF-B415-4234-B44B-B6474B80E2D8}"/>
              </a:ext>
            </a:extLst>
          </p:cNvPr>
          <p:cNvSpPr/>
          <p:nvPr/>
        </p:nvSpPr>
        <p:spPr>
          <a:xfrm>
            <a:off x="11668244" y="4789024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9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2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 smtClean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</a:t>
            </a:r>
            <a:r>
              <a:rPr lang="ja-JP" altLang="en-US" sz="3600" dirty="0" smtClean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</a:t>
            </a:r>
            <a:r>
              <a:rPr lang="ja-JP" altLang="en-US" sz="3600" dirty="0" err="1" smtClean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2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392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BD72091B-C6CF-46F0-AB5C-DEEF6C841896}"/>
              </a:ext>
            </a:extLst>
          </p:cNvPr>
          <p:cNvSpPr/>
          <p:nvPr/>
        </p:nvSpPr>
        <p:spPr>
          <a:xfrm>
            <a:off x="11330130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3B865730-2C55-4CDF-99BE-95173528D5AD}"/>
              </a:ext>
            </a:extLst>
          </p:cNvPr>
          <p:cNvSpPr/>
          <p:nvPr/>
        </p:nvSpPr>
        <p:spPr>
          <a:xfrm>
            <a:off x="11508641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126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1" grpId="0" animBg="1"/>
      <p:bldP spid="832" grpId="0" animBg="1"/>
      <p:bldP spid="833" grpId="0" animBg="1"/>
      <p:bldP spid="21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8" grpId="0" animBg="1"/>
      <p:bldP spid="43" grpId="0" animBg="1"/>
      <p:bldP spid="40" grpId="0" animBg="1"/>
      <p:bldP spid="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５０９</a:t>
            </a:r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正方形/長方形 832">
            <a:extLst>
              <a:ext uri="{FF2B5EF4-FFF2-40B4-BE49-F238E27FC236}">
                <a16:creationId xmlns:a16="http://schemas.microsoft.com/office/drawing/2014/main" id="{4661517D-C95F-4533-9D18-D4650E5F994B}"/>
              </a:ext>
            </a:extLst>
          </p:cNvPr>
          <p:cNvSpPr/>
          <p:nvPr/>
        </p:nvSpPr>
        <p:spPr>
          <a:xfrm>
            <a:off x="6651810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4" name="正方形/長方形 833">
            <a:extLst>
              <a:ext uri="{FF2B5EF4-FFF2-40B4-BE49-F238E27FC236}">
                <a16:creationId xmlns:a16="http://schemas.microsoft.com/office/drawing/2014/main" id="{AA777106-BA63-4BDC-95CA-1264B1F67E87}"/>
              </a:ext>
            </a:extLst>
          </p:cNvPr>
          <p:cNvSpPr/>
          <p:nvPr/>
        </p:nvSpPr>
        <p:spPr>
          <a:xfrm>
            <a:off x="8364068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5" name="正方形/長方形 834">
            <a:extLst>
              <a:ext uri="{FF2B5EF4-FFF2-40B4-BE49-F238E27FC236}">
                <a16:creationId xmlns:a16="http://schemas.microsoft.com/office/drawing/2014/main" id="{2DB8D559-2846-45F2-BEED-54ED03693679}"/>
              </a:ext>
            </a:extLst>
          </p:cNvPr>
          <p:cNvSpPr/>
          <p:nvPr/>
        </p:nvSpPr>
        <p:spPr>
          <a:xfrm>
            <a:off x="10076330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6D28095-E952-4587-A30A-A60750D6380F}"/>
              </a:ext>
            </a:extLst>
          </p:cNvPr>
          <p:cNvSpPr/>
          <p:nvPr/>
        </p:nvSpPr>
        <p:spPr>
          <a:xfrm>
            <a:off x="11666329" y="462291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3E3F8AF-B415-4234-B44B-B6474B80E2D8}"/>
              </a:ext>
            </a:extLst>
          </p:cNvPr>
          <p:cNvSpPr/>
          <p:nvPr/>
        </p:nvSpPr>
        <p:spPr>
          <a:xfrm>
            <a:off x="11668244" y="4789024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26551E2-EA02-4676-86FA-5F44A0B1D4AD}"/>
              </a:ext>
            </a:extLst>
          </p:cNvPr>
          <p:cNvSpPr/>
          <p:nvPr/>
        </p:nvSpPr>
        <p:spPr>
          <a:xfrm>
            <a:off x="11670017" y="4966560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BE97893-F74C-4E5C-BBEC-B8F9B0493399}"/>
              </a:ext>
            </a:extLst>
          </p:cNvPr>
          <p:cNvSpPr/>
          <p:nvPr/>
        </p:nvSpPr>
        <p:spPr>
          <a:xfrm>
            <a:off x="11666040" y="5132666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7CEECD5-B3BE-40E0-A2DF-744E156A54EB}"/>
              </a:ext>
            </a:extLst>
          </p:cNvPr>
          <p:cNvSpPr/>
          <p:nvPr/>
        </p:nvSpPr>
        <p:spPr>
          <a:xfrm>
            <a:off x="11666657" y="530626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E310D1-AA01-4BDB-8277-DC2755C6CEB2}"/>
              </a:ext>
            </a:extLst>
          </p:cNvPr>
          <p:cNvSpPr/>
          <p:nvPr/>
        </p:nvSpPr>
        <p:spPr>
          <a:xfrm>
            <a:off x="11665782" y="5469753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087824C-A881-46DF-BAD8-E719ECF84AFB}"/>
              </a:ext>
            </a:extLst>
          </p:cNvPr>
          <p:cNvSpPr/>
          <p:nvPr/>
        </p:nvSpPr>
        <p:spPr>
          <a:xfrm>
            <a:off x="11664975" y="5631903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5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9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50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9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509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7840727-8633-4183-A106-4CDE92AFBA26}"/>
              </a:ext>
            </a:extLst>
          </p:cNvPr>
          <p:cNvSpPr/>
          <p:nvPr/>
        </p:nvSpPr>
        <p:spPr>
          <a:xfrm>
            <a:off x="11670406" y="5791561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C7C407D-632A-4812-B51C-F7836D4AE828}"/>
              </a:ext>
            </a:extLst>
          </p:cNvPr>
          <p:cNvSpPr/>
          <p:nvPr/>
        </p:nvSpPr>
        <p:spPr>
          <a:xfrm>
            <a:off x="11668216" y="5957667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866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1" grpId="0" animBg="1"/>
      <p:bldP spid="832" grpId="0" animBg="1"/>
      <p:bldP spid="833" grpId="0" animBg="1"/>
      <p:bldP spid="834" grpId="0" animBg="1"/>
      <p:bldP spid="835" grpId="0" animBg="1"/>
      <p:bldP spid="38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0" grpId="0" animBg="1"/>
      <p:bldP spid="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５３０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正方形/長方形 832">
            <a:extLst>
              <a:ext uri="{FF2B5EF4-FFF2-40B4-BE49-F238E27FC236}">
                <a16:creationId xmlns:a16="http://schemas.microsoft.com/office/drawing/2014/main" id="{4661517D-C95F-4533-9D18-D4650E5F994B}"/>
              </a:ext>
            </a:extLst>
          </p:cNvPr>
          <p:cNvSpPr/>
          <p:nvPr/>
        </p:nvSpPr>
        <p:spPr>
          <a:xfrm>
            <a:off x="6651810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4" name="正方形/長方形 833">
            <a:extLst>
              <a:ext uri="{FF2B5EF4-FFF2-40B4-BE49-F238E27FC236}">
                <a16:creationId xmlns:a16="http://schemas.microsoft.com/office/drawing/2014/main" id="{AA777106-BA63-4BDC-95CA-1264B1F67E87}"/>
              </a:ext>
            </a:extLst>
          </p:cNvPr>
          <p:cNvSpPr/>
          <p:nvPr/>
        </p:nvSpPr>
        <p:spPr>
          <a:xfrm>
            <a:off x="8364068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5" name="正方形/長方形 834">
            <a:extLst>
              <a:ext uri="{FF2B5EF4-FFF2-40B4-BE49-F238E27FC236}">
                <a16:creationId xmlns:a16="http://schemas.microsoft.com/office/drawing/2014/main" id="{2DB8D559-2846-45F2-BEED-54ED03693679}"/>
              </a:ext>
            </a:extLst>
          </p:cNvPr>
          <p:cNvSpPr/>
          <p:nvPr/>
        </p:nvSpPr>
        <p:spPr>
          <a:xfrm>
            <a:off x="10076330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DB05CE5-B82B-497D-85E1-E26A3B8F3071}"/>
              </a:ext>
            </a:extLst>
          </p:cNvPr>
          <p:cNvSpPr/>
          <p:nvPr/>
        </p:nvSpPr>
        <p:spPr>
          <a:xfrm>
            <a:off x="10076322" y="4628546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C056075-DC30-4989-8CA8-29AAE156A7D6}"/>
              </a:ext>
            </a:extLst>
          </p:cNvPr>
          <p:cNvSpPr/>
          <p:nvPr/>
        </p:nvSpPr>
        <p:spPr>
          <a:xfrm>
            <a:off x="10254833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2BBBD84-8A5E-4D7A-B335-C04F46B81A87}"/>
              </a:ext>
            </a:extLst>
          </p:cNvPr>
          <p:cNvSpPr/>
          <p:nvPr/>
        </p:nvSpPr>
        <p:spPr>
          <a:xfrm>
            <a:off x="10435576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 smtClean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</a:t>
            </a:r>
            <a:r>
              <a:rPr lang="ja-JP" altLang="en-US" sz="3600" dirty="0" smtClean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 smtClean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r>
              <a:rPr lang="ja-JP" altLang="en-US" sz="3600" dirty="0" smtClean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 smtClean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53</a:t>
            </a:r>
            <a:r>
              <a:rPr lang="ja-JP" altLang="en-US" sz="3600" dirty="0" smtClean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</a:t>
            </a:r>
            <a:r>
              <a:rPr lang="en-US" altLang="ja-JP" sz="3600" dirty="0" smtClean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r>
              <a:rPr lang="ja-JP" altLang="en-US" sz="3600" dirty="0" smtClean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 smtClean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530</a:t>
            </a:r>
            <a:r>
              <a:rPr lang="ja-JP" altLang="en-US" sz="3600" dirty="0" smtClean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818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1" grpId="0" animBg="1"/>
      <p:bldP spid="832" grpId="0" animBg="1"/>
      <p:bldP spid="833" grpId="0" animBg="1"/>
      <p:bldP spid="834" grpId="0" animBg="1"/>
      <p:bldP spid="835" grpId="0" animBg="1"/>
      <p:bldP spid="21" grpId="0" animBg="1"/>
      <p:bldP spid="30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238205" y="363105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５６４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正方形/長方形 831">
            <a:extLst>
              <a:ext uri="{FF2B5EF4-FFF2-40B4-BE49-F238E27FC236}">
                <a16:creationId xmlns:a16="http://schemas.microsoft.com/office/drawing/2014/main" id="{1259E243-1FD9-4375-AB66-A16AC362273D}"/>
              </a:ext>
            </a:extLst>
          </p:cNvPr>
          <p:cNvSpPr/>
          <p:nvPr/>
        </p:nvSpPr>
        <p:spPr>
          <a:xfrm>
            <a:off x="4939552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正方形/長方形 832">
            <a:extLst>
              <a:ext uri="{FF2B5EF4-FFF2-40B4-BE49-F238E27FC236}">
                <a16:creationId xmlns:a16="http://schemas.microsoft.com/office/drawing/2014/main" id="{4661517D-C95F-4533-9D18-D4650E5F994B}"/>
              </a:ext>
            </a:extLst>
          </p:cNvPr>
          <p:cNvSpPr/>
          <p:nvPr/>
        </p:nvSpPr>
        <p:spPr>
          <a:xfrm>
            <a:off x="6651810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4" name="正方形/長方形 833">
            <a:extLst>
              <a:ext uri="{FF2B5EF4-FFF2-40B4-BE49-F238E27FC236}">
                <a16:creationId xmlns:a16="http://schemas.microsoft.com/office/drawing/2014/main" id="{AA777106-BA63-4BDC-95CA-1264B1F67E87}"/>
              </a:ext>
            </a:extLst>
          </p:cNvPr>
          <p:cNvSpPr/>
          <p:nvPr/>
        </p:nvSpPr>
        <p:spPr>
          <a:xfrm>
            <a:off x="8364068" y="107852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5" name="正方形/長方形 834">
            <a:extLst>
              <a:ext uri="{FF2B5EF4-FFF2-40B4-BE49-F238E27FC236}">
                <a16:creationId xmlns:a16="http://schemas.microsoft.com/office/drawing/2014/main" id="{2DB8D559-2846-45F2-BEED-54ED03693679}"/>
              </a:ext>
            </a:extLst>
          </p:cNvPr>
          <p:cNvSpPr/>
          <p:nvPr/>
        </p:nvSpPr>
        <p:spPr>
          <a:xfrm>
            <a:off x="10076330" y="1065276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DB05CE5-B82B-497D-85E1-E26A3B8F3071}"/>
              </a:ext>
            </a:extLst>
          </p:cNvPr>
          <p:cNvSpPr/>
          <p:nvPr/>
        </p:nvSpPr>
        <p:spPr>
          <a:xfrm>
            <a:off x="10076322" y="4628546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C056075-DC30-4989-8CA8-29AAE156A7D6}"/>
              </a:ext>
            </a:extLst>
          </p:cNvPr>
          <p:cNvSpPr/>
          <p:nvPr/>
        </p:nvSpPr>
        <p:spPr>
          <a:xfrm>
            <a:off x="10254833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2BBBD84-8A5E-4D7A-B335-C04F46B81A87}"/>
              </a:ext>
            </a:extLst>
          </p:cNvPr>
          <p:cNvSpPr/>
          <p:nvPr/>
        </p:nvSpPr>
        <p:spPr>
          <a:xfrm>
            <a:off x="10435576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54B0D25D-0B5B-4F51-8640-58B8256FDCD1}"/>
              </a:ext>
            </a:extLst>
          </p:cNvPr>
          <p:cNvSpPr/>
          <p:nvPr/>
        </p:nvSpPr>
        <p:spPr>
          <a:xfrm>
            <a:off x="10614949" y="4622918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A2FFDDC-CFF1-4DEF-AEA1-B28917604C2C}"/>
              </a:ext>
            </a:extLst>
          </p:cNvPr>
          <p:cNvSpPr/>
          <p:nvPr/>
        </p:nvSpPr>
        <p:spPr>
          <a:xfrm>
            <a:off x="10788921" y="4624910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00B27AB-5A58-442F-845D-10BAB6A64225}"/>
              </a:ext>
            </a:extLst>
          </p:cNvPr>
          <p:cNvSpPr/>
          <p:nvPr/>
        </p:nvSpPr>
        <p:spPr>
          <a:xfrm>
            <a:off x="10970270" y="4619241"/>
            <a:ext cx="119238" cy="16510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6D28095-E952-4587-A30A-A60750D6380F}"/>
              </a:ext>
            </a:extLst>
          </p:cNvPr>
          <p:cNvSpPr/>
          <p:nvPr/>
        </p:nvSpPr>
        <p:spPr>
          <a:xfrm>
            <a:off x="11666329" y="4622918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3E3F8AF-B415-4234-B44B-B6474B80E2D8}"/>
              </a:ext>
            </a:extLst>
          </p:cNvPr>
          <p:cNvSpPr/>
          <p:nvPr/>
        </p:nvSpPr>
        <p:spPr>
          <a:xfrm>
            <a:off x="11668244" y="4789024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26551E2-EA02-4676-86FA-5F44A0B1D4AD}"/>
              </a:ext>
            </a:extLst>
          </p:cNvPr>
          <p:cNvSpPr/>
          <p:nvPr/>
        </p:nvSpPr>
        <p:spPr>
          <a:xfrm>
            <a:off x="11670017" y="4966560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BE97893-F74C-4E5C-BBEC-B8F9B0493399}"/>
              </a:ext>
            </a:extLst>
          </p:cNvPr>
          <p:cNvSpPr/>
          <p:nvPr/>
        </p:nvSpPr>
        <p:spPr>
          <a:xfrm>
            <a:off x="11666040" y="5132666"/>
            <a:ext cx="119238" cy="1167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DB5EF31-7331-4CB1-AF8C-5743C23AF008}"/>
              </a:ext>
            </a:extLst>
          </p:cNvPr>
          <p:cNvSpPr txBox="1"/>
          <p:nvPr/>
        </p:nvSpPr>
        <p:spPr>
          <a:xfrm>
            <a:off x="1911666" y="3254819"/>
            <a:ext cx="182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6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4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BF39FCE-3E85-4A83-B616-7B5813B184B9}"/>
              </a:ext>
            </a:extLst>
          </p:cNvPr>
          <p:cNvSpPr txBox="1"/>
          <p:nvPr/>
        </p:nvSpPr>
        <p:spPr>
          <a:xfrm>
            <a:off x="355929" y="3254819"/>
            <a:ext cx="1828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10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00B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4000" dirty="0">
              <a:solidFill>
                <a:srgbClr val="00B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F91244D-6450-47E0-A645-ED54080B7585}"/>
              </a:ext>
            </a:extLst>
          </p:cNvPr>
          <p:cNvSpPr txBox="1"/>
          <p:nvPr/>
        </p:nvSpPr>
        <p:spPr>
          <a:xfrm>
            <a:off x="377425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 1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FD1FD1-6D6D-41BC-AC14-788159DF2490}"/>
              </a:ext>
            </a:extLst>
          </p:cNvPr>
          <p:cNvSpPr txBox="1"/>
          <p:nvPr/>
        </p:nvSpPr>
        <p:spPr>
          <a:xfrm>
            <a:off x="1684859" y="5022629"/>
            <a:ext cx="182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56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4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3995758-FFCE-4988-BCDF-1E6F0A9685A8}"/>
              </a:ext>
            </a:extLst>
          </p:cNvPr>
          <p:cNvSpPr txBox="1"/>
          <p:nvPr/>
        </p:nvSpPr>
        <p:spPr>
          <a:xfrm>
            <a:off x="360374" y="6026978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363DF4-35B5-4DD9-AF72-C0A0CF066216}"/>
              </a:ext>
            </a:extLst>
          </p:cNvPr>
          <p:cNvSpPr txBox="1"/>
          <p:nvPr/>
        </p:nvSpPr>
        <p:spPr>
          <a:xfrm>
            <a:off x="1457440" y="6041095"/>
            <a:ext cx="182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564</a:t>
            </a:r>
            <a:r>
              <a:rPr lang="ja-JP" altLang="en-US" sz="3600" dirty="0">
                <a:solidFill>
                  <a:srgbClr val="FFC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lang="en-US" altLang="ja-JP" sz="3600" dirty="0">
              <a:solidFill>
                <a:srgbClr val="FFC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624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1" grpId="0" animBg="1"/>
      <p:bldP spid="832" grpId="0" animBg="1"/>
      <p:bldP spid="833" grpId="0" animBg="1"/>
      <p:bldP spid="834" grpId="0" animBg="1"/>
      <p:bldP spid="835" grpId="0" animBg="1"/>
      <p:bldP spid="21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8" grpId="0" animBg="1"/>
      <p:bldP spid="43" grpId="0" animBg="1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935</Words>
  <Application>Microsoft Office PowerPoint</Application>
  <PresentationFormat>ワイド画面</PresentationFormat>
  <Paragraphs>338</Paragraphs>
  <Slides>22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7" baseType="lpstr">
      <vt:lpstr>UD デジタル 教科書体 N-B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 </dc:creator>
  <cp:lastModifiedBy>吹田市教育委員会</cp:lastModifiedBy>
  <cp:revision>14</cp:revision>
  <dcterms:created xsi:type="dcterms:W3CDTF">2020-05-24T06:50:04Z</dcterms:created>
  <dcterms:modified xsi:type="dcterms:W3CDTF">2020-06-24T02:25:42Z</dcterms:modified>
</cp:coreProperties>
</file>