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5" r:id="rId2"/>
    <p:sldId id="389" r:id="rId3"/>
    <p:sldId id="388" r:id="rId4"/>
    <p:sldId id="387" r:id="rId5"/>
    <p:sldId id="386" r:id="rId6"/>
    <p:sldId id="385" r:id="rId7"/>
    <p:sldId id="384" r:id="rId8"/>
    <p:sldId id="383" r:id="rId9"/>
    <p:sldId id="382" r:id="rId10"/>
    <p:sldId id="381" r:id="rId11"/>
    <p:sldId id="380" r:id="rId12"/>
    <p:sldId id="379" r:id="rId13"/>
    <p:sldId id="378" r:id="rId14"/>
    <p:sldId id="377" r:id="rId15"/>
    <p:sldId id="376" r:id="rId16"/>
    <p:sldId id="346" r:id="rId1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36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C46871-1F37-41C9-98B9-DF9A4B0434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7E7299A-16B5-459A-8C95-D9D0368863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5B6209-C728-433C-BFB0-B2674656D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CDF2E3-8E8E-4624-B266-C93872EE5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29FB64-5892-4174-9B58-CB4207F8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87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5BB19C-6162-43CA-806C-487B35D5B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EDBD85-7A92-4846-B679-85C0D39C21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F3A4A-11A6-4EA8-B397-43E47565C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A269F6-19DF-492A-92B3-4F8A97D0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695012-3FD9-41E0-AD36-DA57BB8A5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146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D04D99-0291-4AAC-8140-4A87C55EB3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CBC8BB8-4056-489B-B1CF-C68632CA39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203C8B-4C33-48D6-BE58-3A5638706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FEC905-10A0-4B49-AF8E-515667AF2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BF83F2-3388-40A3-A1A5-1963103F3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641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276B1-1EC8-443A-A67D-00534EED6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C223A8-1115-4106-A0C6-A89044086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DCCC76-F4B8-4813-A86F-FF7CEF17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411222-62D3-493F-8129-4ED1E6ADA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FA9A7B-AA46-4DE5-A275-26BC56372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25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67C8A-8C28-43CA-A32B-6488DDCFF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F33851-FB81-446C-A5BA-A63D2A60D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223B2A-0E78-45C7-A2FD-D6663B0B6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8015D-68A4-4C2F-9DF3-4D51636CD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C6A925-6BDA-4ED0-A756-86E704A56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335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9A3AC0-B29F-4DFA-A28B-E175DDD63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A624C7-A8E0-4B34-86EB-688E8D438F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7E6981-3960-469C-BE7A-713DC85EA9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AC2F98-8288-4856-9A2D-A8A3F3E5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98DE88-5DA4-40A7-B132-6DE386165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064E5B-98EB-4A7A-B547-158F164CA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0083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7FD67-62EB-4603-A469-10632F70C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5866075-010E-4128-96F0-958161199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8759B15-CA3C-4893-9C62-983260F72B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BD5F7E1-62C2-4DF4-861D-59E43BB8C2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95437C6-4AE6-4BA9-9AFB-76752AEDE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C5FBDDE-2E50-4AE1-9CDB-539E40D65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CCEB521-B9B1-4103-AB06-6EC5DCDB9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C988718-AE1A-485A-8778-A4D2CF2B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795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7B0C9-7D94-4D90-98C2-E6F947120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F78C393-FFA0-43FE-BBAC-9099AA27C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3589464-4492-40FC-996B-54AD4709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D0386D-8291-4EA4-8B4A-3FA0EBB46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172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C838F8-6C83-4B60-9F58-FA695301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23C39A8-C233-458A-BDC6-310DC1B5A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2DB4E3F-C197-440D-80BE-EAD48DEF8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5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7EA3F5-C590-4D05-A1F5-BFA3B2CB8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7E3EBE-D435-4E4F-B815-ECF1EA615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B15FA21-D1A1-4092-AF1A-8DB521018E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58DB41-1F5B-4C9A-8DBA-98D825504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B44F54-57DC-4AB8-B6DC-9DEFF4527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842BB5-0FA5-4FA0-AEE0-730153BC9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90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FD4B9F-8B32-4F8C-9608-C9D105779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443FB26-499C-4230-A994-C1062BAD2F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38D63E-E086-4558-824C-7D4FB98D5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16A44B-91F5-45FC-83DA-E01CFA3E4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B64F902-AB39-4581-AEB7-8DF799DB6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07681D-8C53-491E-8917-C19D44709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7241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C763CB-DEBA-4DDF-BFE2-9314B1CCD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827F45-C468-47E9-9C94-3D10493CC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910187-16BD-49E7-94DC-6240E6027C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26D7F-BC4F-4301-B198-705AC23CB3B2}" type="datetimeFigureOut">
              <a:rPr kumimoji="1" lang="ja-JP" altLang="en-US" smtClean="0"/>
              <a:t>2020/5/23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652E79-0FB3-43B1-8050-E81853125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59DEA8-EE33-4889-9E4D-7972702FF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59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０</a:t>
            </a:r>
          </a:p>
        </p:txBody>
      </p:sp>
    </p:spTree>
    <p:extLst>
      <p:ext uri="{BB962C8B-B14F-4D97-AF65-F5344CB8AC3E}">
        <p14:creationId xmlns:p14="http://schemas.microsoft.com/office/powerpoint/2010/main" val="302601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９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32ABB9A-F078-4E6B-8C9C-2BA2E5645936}"/>
              </a:ext>
            </a:extLst>
          </p:cNvPr>
          <p:cNvGrpSpPr/>
          <p:nvPr/>
        </p:nvGrpSpPr>
        <p:grpSpPr>
          <a:xfrm>
            <a:off x="3227292" y="2833663"/>
            <a:ext cx="6759386" cy="1664278"/>
            <a:chOff x="3074894" y="912876"/>
            <a:chExt cx="6759386" cy="1664278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6CC7E7A6-88D3-434F-AB38-D0A3C02671A0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B08FA553-6594-433C-8A16-C5495C14356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正方形/長方形 826">
              <a:extLst>
                <a:ext uri="{FF2B5EF4-FFF2-40B4-BE49-F238E27FC236}">
                  <a16:creationId xmlns:a16="http://schemas.microsoft.com/office/drawing/2014/main" id="{2D8D7EED-BA32-4E3B-B6C6-B0355578FA1C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正方形/長方形 827">
              <a:extLst>
                <a:ext uri="{FF2B5EF4-FFF2-40B4-BE49-F238E27FC236}">
                  <a16:creationId xmlns:a16="http://schemas.microsoft.com/office/drawing/2014/main" id="{15575B5B-4225-4533-B30E-3317994C7C1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52203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１０００</a:t>
            </a:r>
          </a:p>
        </p:txBody>
      </p: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32ABB9A-F078-4E6B-8C9C-2BA2E5645936}"/>
              </a:ext>
            </a:extLst>
          </p:cNvPr>
          <p:cNvGrpSpPr/>
          <p:nvPr/>
        </p:nvGrpSpPr>
        <p:grpSpPr>
          <a:xfrm>
            <a:off x="3227292" y="2833663"/>
            <a:ext cx="8471648" cy="1664278"/>
            <a:chOff x="3074894" y="912876"/>
            <a:chExt cx="8471648" cy="1664278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6CC7E7A6-88D3-434F-AB38-D0A3C02671A0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B08FA553-6594-433C-8A16-C5495C14356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正方形/長方形 826">
              <a:extLst>
                <a:ext uri="{FF2B5EF4-FFF2-40B4-BE49-F238E27FC236}">
                  <a16:creationId xmlns:a16="http://schemas.microsoft.com/office/drawing/2014/main" id="{2D8D7EED-BA32-4E3B-B6C6-B0355578FA1C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正方形/長方形 827">
              <a:extLst>
                <a:ext uri="{FF2B5EF4-FFF2-40B4-BE49-F238E27FC236}">
                  <a16:creationId xmlns:a16="http://schemas.microsoft.com/office/drawing/2014/main" id="{15575B5B-4225-4533-B30E-3317994C7C1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正方形/長方形 828">
              <a:extLst>
                <a:ext uri="{FF2B5EF4-FFF2-40B4-BE49-F238E27FC236}">
                  <a16:creationId xmlns:a16="http://schemas.microsoft.com/office/drawing/2014/main" id="{1E29845A-1A23-4751-88A4-8C2E6B94B24A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１１００</a:t>
            </a:r>
          </a:p>
        </p:txBody>
      </p:sp>
      <p:sp>
        <p:nvSpPr>
          <p:cNvPr id="116" name="正方形/長方形 115">
            <a:extLst>
              <a:ext uri="{FF2B5EF4-FFF2-40B4-BE49-F238E27FC236}">
                <a16:creationId xmlns:a16="http://schemas.microsoft.com/office/drawing/2014/main" id="{C94C9A4D-040E-418E-803C-0D57E924899E}"/>
              </a:ext>
            </a:extLst>
          </p:cNvPr>
          <p:cNvSpPr/>
          <p:nvPr/>
        </p:nvSpPr>
        <p:spPr>
          <a:xfrm>
            <a:off x="3227290" y="4615299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32ABB9A-F078-4E6B-8C9C-2BA2E5645936}"/>
              </a:ext>
            </a:extLst>
          </p:cNvPr>
          <p:cNvGrpSpPr/>
          <p:nvPr/>
        </p:nvGrpSpPr>
        <p:grpSpPr>
          <a:xfrm>
            <a:off x="3227292" y="2833663"/>
            <a:ext cx="8471648" cy="1664278"/>
            <a:chOff x="3074894" y="912876"/>
            <a:chExt cx="8471648" cy="1664278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6CC7E7A6-88D3-434F-AB38-D0A3C02671A0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B08FA553-6594-433C-8A16-C5495C14356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正方形/長方形 826">
              <a:extLst>
                <a:ext uri="{FF2B5EF4-FFF2-40B4-BE49-F238E27FC236}">
                  <a16:creationId xmlns:a16="http://schemas.microsoft.com/office/drawing/2014/main" id="{2D8D7EED-BA32-4E3B-B6C6-B0355578FA1C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正方形/長方形 827">
              <a:extLst>
                <a:ext uri="{FF2B5EF4-FFF2-40B4-BE49-F238E27FC236}">
                  <a16:creationId xmlns:a16="http://schemas.microsoft.com/office/drawing/2014/main" id="{15575B5B-4225-4533-B30E-3317994C7C1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正方形/長方形 828">
              <a:extLst>
                <a:ext uri="{FF2B5EF4-FFF2-40B4-BE49-F238E27FC236}">
                  <a16:creationId xmlns:a16="http://schemas.microsoft.com/office/drawing/2014/main" id="{1E29845A-1A23-4751-88A4-8C2E6B94B24A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4899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１２００</a:t>
            </a: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5D642B70-CBA3-429B-A338-D2FEAC196E56}"/>
              </a:ext>
            </a:extLst>
          </p:cNvPr>
          <p:cNvGrpSpPr/>
          <p:nvPr/>
        </p:nvGrpSpPr>
        <p:grpSpPr>
          <a:xfrm>
            <a:off x="3227290" y="4615298"/>
            <a:ext cx="3334870" cy="1651031"/>
            <a:chOff x="3074894" y="912876"/>
            <a:chExt cx="3334870" cy="1651031"/>
          </a:xfrm>
        </p:grpSpPr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94C9A4D-040E-418E-803C-0D57E924899E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正方形/長方形 819">
              <a:extLst>
                <a:ext uri="{FF2B5EF4-FFF2-40B4-BE49-F238E27FC236}">
                  <a16:creationId xmlns:a16="http://schemas.microsoft.com/office/drawing/2014/main" id="{3292D8F5-BE6A-4A0C-BBF7-52AD3391D93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32ABB9A-F078-4E6B-8C9C-2BA2E5645936}"/>
              </a:ext>
            </a:extLst>
          </p:cNvPr>
          <p:cNvGrpSpPr/>
          <p:nvPr/>
        </p:nvGrpSpPr>
        <p:grpSpPr>
          <a:xfrm>
            <a:off x="3227292" y="2833663"/>
            <a:ext cx="8471648" cy="1664278"/>
            <a:chOff x="3074894" y="912876"/>
            <a:chExt cx="8471648" cy="1664278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6CC7E7A6-88D3-434F-AB38-D0A3C02671A0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B08FA553-6594-433C-8A16-C5495C14356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正方形/長方形 826">
              <a:extLst>
                <a:ext uri="{FF2B5EF4-FFF2-40B4-BE49-F238E27FC236}">
                  <a16:creationId xmlns:a16="http://schemas.microsoft.com/office/drawing/2014/main" id="{2D8D7EED-BA32-4E3B-B6C6-B0355578FA1C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正方形/長方形 827">
              <a:extLst>
                <a:ext uri="{FF2B5EF4-FFF2-40B4-BE49-F238E27FC236}">
                  <a16:creationId xmlns:a16="http://schemas.microsoft.com/office/drawing/2014/main" id="{15575B5B-4225-4533-B30E-3317994C7C1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正方形/長方形 828">
              <a:extLst>
                <a:ext uri="{FF2B5EF4-FFF2-40B4-BE49-F238E27FC236}">
                  <a16:creationId xmlns:a16="http://schemas.microsoft.com/office/drawing/2014/main" id="{1E29845A-1A23-4751-88A4-8C2E6B94B24A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79133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１３００</a:t>
            </a: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5D642B70-CBA3-429B-A338-D2FEAC196E56}"/>
              </a:ext>
            </a:extLst>
          </p:cNvPr>
          <p:cNvGrpSpPr/>
          <p:nvPr/>
        </p:nvGrpSpPr>
        <p:grpSpPr>
          <a:xfrm>
            <a:off x="3227290" y="4615298"/>
            <a:ext cx="5047128" cy="1664278"/>
            <a:chOff x="3074894" y="912876"/>
            <a:chExt cx="5047128" cy="1664278"/>
          </a:xfrm>
        </p:grpSpPr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94C9A4D-040E-418E-803C-0D57E924899E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正方形/長方形 819">
              <a:extLst>
                <a:ext uri="{FF2B5EF4-FFF2-40B4-BE49-F238E27FC236}">
                  <a16:creationId xmlns:a16="http://schemas.microsoft.com/office/drawing/2014/main" id="{3292D8F5-BE6A-4A0C-BBF7-52AD3391D93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正方形/長方形 820">
              <a:extLst>
                <a:ext uri="{FF2B5EF4-FFF2-40B4-BE49-F238E27FC236}">
                  <a16:creationId xmlns:a16="http://schemas.microsoft.com/office/drawing/2014/main" id="{2F83E59F-1BEF-4B8B-BA18-04854951EA15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32ABB9A-F078-4E6B-8C9C-2BA2E5645936}"/>
              </a:ext>
            </a:extLst>
          </p:cNvPr>
          <p:cNvGrpSpPr/>
          <p:nvPr/>
        </p:nvGrpSpPr>
        <p:grpSpPr>
          <a:xfrm>
            <a:off x="3227292" y="2833663"/>
            <a:ext cx="8471648" cy="1664278"/>
            <a:chOff x="3074894" y="912876"/>
            <a:chExt cx="8471648" cy="1664278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6CC7E7A6-88D3-434F-AB38-D0A3C02671A0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B08FA553-6594-433C-8A16-C5495C14356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正方形/長方形 826">
              <a:extLst>
                <a:ext uri="{FF2B5EF4-FFF2-40B4-BE49-F238E27FC236}">
                  <a16:creationId xmlns:a16="http://schemas.microsoft.com/office/drawing/2014/main" id="{2D8D7EED-BA32-4E3B-B6C6-B0355578FA1C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正方形/長方形 827">
              <a:extLst>
                <a:ext uri="{FF2B5EF4-FFF2-40B4-BE49-F238E27FC236}">
                  <a16:creationId xmlns:a16="http://schemas.microsoft.com/office/drawing/2014/main" id="{15575B5B-4225-4533-B30E-3317994C7C1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正方形/長方形 828">
              <a:extLst>
                <a:ext uri="{FF2B5EF4-FFF2-40B4-BE49-F238E27FC236}">
                  <a16:creationId xmlns:a16="http://schemas.microsoft.com/office/drawing/2014/main" id="{1E29845A-1A23-4751-88A4-8C2E6B94B24A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6594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１４００</a:t>
            </a: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5D642B70-CBA3-429B-A338-D2FEAC196E56}"/>
              </a:ext>
            </a:extLst>
          </p:cNvPr>
          <p:cNvGrpSpPr/>
          <p:nvPr/>
        </p:nvGrpSpPr>
        <p:grpSpPr>
          <a:xfrm>
            <a:off x="3227290" y="4615298"/>
            <a:ext cx="6759386" cy="1664278"/>
            <a:chOff x="3074894" y="912876"/>
            <a:chExt cx="6759386" cy="1664278"/>
          </a:xfrm>
        </p:grpSpPr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94C9A4D-040E-418E-803C-0D57E924899E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正方形/長方形 819">
              <a:extLst>
                <a:ext uri="{FF2B5EF4-FFF2-40B4-BE49-F238E27FC236}">
                  <a16:creationId xmlns:a16="http://schemas.microsoft.com/office/drawing/2014/main" id="{3292D8F5-BE6A-4A0C-BBF7-52AD3391D93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正方形/長方形 820">
              <a:extLst>
                <a:ext uri="{FF2B5EF4-FFF2-40B4-BE49-F238E27FC236}">
                  <a16:creationId xmlns:a16="http://schemas.microsoft.com/office/drawing/2014/main" id="{2F83E59F-1BEF-4B8B-BA18-04854951EA15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正方形/長方形 821">
              <a:extLst>
                <a:ext uri="{FF2B5EF4-FFF2-40B4-BE49-F238E27FC236}">
                  <a16:creationId xmlns:a16="http://schemas.microsoft.com/office/drawing/2014/main" id="{7C26447A-AAC5-49E9-9212-328F8092B419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32ABB9A-F078-4E6B-8C9C-2BA2E5645936}"/>
              </a:ext>
            </a:extLst>
          </p:cNvPr>
          <p:cNvGrpSpPr/>
          <p:nvPr/>
        </p:nvGrpSpPr>
        <p:grpSpPr>
          <a:xfrm>
            <a:off x="3227292" y="2833663"/>
            <a:ext cx="8471648" cy="1664278"/>
            <a:chOff x="3074894" y="912876"/>
            <a:chExt cx="8471648" cy="1664278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6CC7E7A6-88D3-434F-AB38-D0A3C02671A0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B08FA553-6594-433C-8A16-C5495C14356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正方形/長方形 826">
              <a:extLst>
                <a:ext uri="{FF2B5EF4-FFF2-40B4-BE49-F238E27FC236}">
                  <a16:creationId xmlns:a16="http://schemas.microsoft.com/office/drawing/2014/main" id="{2D8D7EED-BA32-4E3B-B6C6-B0355578FA1C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正方形/長方形 827">
              <a:extLst>
                <a:ext uri="{FF2B5EF4-FFF2-40B4-BE49-F238E27FC236}">
                  <a16:creationId xmlns:a16="http://schemas.microsoft.com/office/drawing/2014/main" id="{15575B5B-4225-4533-B30E-3317994C7C1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正方形/長方形 828">
              <a:extLst>
                <a:ext uri="{FF2B5EF4-FFF2-40B4-BE49-F238E27FC236}">
                  <a16:creationId xmlns:a16="http://schemas.microsoft.com/office/drawing/2014/main" id="{1E29845A-1A23-4751-88A4-8C2E6B94B24A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387908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１５００</a:t>
            </a: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5D642B70-CBA3-429B-A338-D2FEAC196E56}"/>
              </a:ext>
            </a:extLst>
          </p:cNvPr>
          <p:cNvGrpSpPr/>
          <p:nvPr/>
        </p:nvGrpSpPr>
        <p:grpSpPr>
          <a:xfrm>
            <a:off x="3227290" y="4615298"/>
            <a:ext cx="8471648" cy="1664278"/>
            <a:chOff x="3074894" y="912876"/>
            <a:chExt cx="8471648" cy="1664278"/>
          </a:xfrm>
        </p:grpSpPr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C94C9A4D-040E-418E-803C-0D57E924899E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0" name="正方形/長方形 819">
              <a:extLst>
                <a:ext uri="{FF2B5EF4-FFF2-40B4-BE49-F238E27FC236}">
                  <a16:creationId xmlns:a16="http://schemas.microsoft.com/office/drawing/2014/main" id="{3292D8F5-BE6A-4A0C-BBF7-52AD3391D93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1" name="正方形/長方形 820">
              <a:extLst>
                <a:ext uri="{FF2B5EF4-FFF2-40B4-BE49-F238E27FC236}">
                  <a16:creationId xmlns:a16="http://schemas.microsoft.com/office/drawing/2014/main" id="{2F83E59F-1BEF-4B8B-BA18-04854951EA15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2" name="正方形/長方形 821">
              <a:extLst>
                <a:ext uri="{FF2B5EF4-FFF2-40B4-BE49-F238E27FC236}">
                  <a16:creationId xmlns:a16="http://schemas.microsoft.com/office/drawing/2014/main" id="{7C26447A-AAC5-49E9-9212-328F8092B419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3" name="正方形/長方形 822">
              <a:extLst>
                <a:ext uri="{FF2B5EF4-FFF2-40B4-BE49-F238E27FC236}">
                  <a16:creationId xmlns:a16="http://schemas.microsoft.com/office/drawing/2014/main" id="{3B6C4253-7E22-4071-9D98-427C52FACE6A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32ABB9A-F078-4E6B-8C9C-2BA2E5645936}"/>
              </a:ext>
            </a:extLst>
          </p:cNvPr>
          <p:cNvGrpSpPr/>
          <p:nvPr/>
        </p:nvGrpSpPr>
        <p:grpSpPr>
          <a:xfrm>
            <a:off x="3227292" y="2833663"/>
            <a:ext cx="8471648" cy="1664278"/>
            <a:chOff x="3074894" y="912876"/>
            <a:chExt cx="8471648" cy="1664278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6CC7E7A6-88D3-434F-AB38-D0A3C02671A0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B08FA553-6594-433C-8A16-C5495C14356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正方形/長方形 826">
              <a:extLst>
                <a:ext uri="{FF2B5EF4-FFF2-40B4-BE49-F238E27FC236}">
                  <a16:creationId xmlns:a16="http://schemas.microsoft.com/office/drawing/2014/main" id="{2D8D7EED-BA32-4E3B-B6C6-B0355578FA1C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8" name="正方形/長方形 827">
              <a:extLst>
                <a:ext uri="{FF2B5EF4-FFF2-40B4-BE49-F238E27FC236}">
                  <a16:creationId xmlns:a16="http://schemas.microsoft.com/office/drawing/2014/main" id="{15575B5B-4225-4533-B30E-3317994C7C1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9" name="正方形/長方形 828">
              <a:extLst>
                <a:ext uri="{FF2B5EF4-FFF2-40B4-BE49-F238E27FC236}">
                  <a16:creationId xmlns:a16="http://schemas.microsoft.com/office/drawing/2014/main" id="{1E29845A-1A23-4751-88A4-8C2E6B94B24A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2345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１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sp>
        <p:nvSpPr>
          <p:cNvPr id="831" name="正方形/長方形 830">
            <a:extLst>
              <a:ext uri="{FF2B5EF4-FFF2-40B4-BE49-F238E27FC236}">
                <a16:creationId xmlns:a16="http://schemas.microsoft.com/office/drawing/2014/main" id="{F461D0DA-AFA7-4F6E-BA73-77F2846D698C}"/>
              </a:ext>
            </a:extLst>
          </p:cNvPr>
          <p:cNvSpPr/>
          <p:nvPr/>
        </p:nvSpPr>
        <p:spPr>
          <a:xfrm>
            <a:off x="3227294" y="1065277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8428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２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3334870" cy="1651031"/>
            <a:chOff x="3074894" y="912876"/>
            <a:chExt cx="3334870" cy="1651031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8781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３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5047128" cy="1664278"/>
            <a:chOff x="3074894" y="912876"/>
            <a:chExt cx="504712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488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４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6759386" cy="1664278"/>
            <a:chOff x="3074894" y="912876"/>
            <a:chExt cx="6759386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805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５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11997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６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sp>
        <p:nvSpPr>
          <p:cNvPr id="825" name="正方形/長方形 824">
            <a:extLst>
              <a:ext uri="{FF2B5EF4-FFF2-40B4-BE49-F238E27FC236}">
                <a16:creationId xmlns:a16="http://schemas.microsoft.com/office/drawing/2014/main" id="{6CC7E7A6-88D3-434F-AB38-D0A3C02671A0}"/>
              </a:ext>
            </a:extLst>
          </p:cNvPr>
          <p:cNvSpPr/>
          <p:nvPr/>
        </p:nvSpPr>
        <p:spPr>
          <a:xfrm>
            <a:off x="3227292" y="2833664"/>
            <a:ext cx="1622612" cy="16510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986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７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32ABB9A-F078-4E6B-8C9C-2BA2E5645936}"/>
              </a:ext>
            </a:extLst>
          </p:cNvPr>
          <p:cNvGrpSpPr/>
          <p:nvPr/>
        </p:nvGrpSpPr>
        <p:grpSpPr>
          <a:xfrm>
            <a:off x="3227292" y="2833663"/>
            <a:ext cx="3334870" cy="1651031"/>
            <a:chOff x="3074894" y="912876"/>
            <a:chExt cx="3334870" cy="1651031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6CC7E7A6-88D3-434F-AB38-D0A3C02671A0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B08FA553-6594-433C-8A16-C5495C14356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4707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07577" y="934672"/>
            <a:ext cx="32362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８</a:t>
            </a:r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００</a:t>
            </a:r>
          </a:p>
        </p:txBody>
      </p:sp>
      <p:grpSp>
        <p:nvGrpSpPr>
          <p:cNvPr id="824" name="グループ化 823">
            <a:extLst>
              <a:ext uri="{FF2B5EF4-FFF2-40B4-BE49-F238E27FC236}">
                <a16:creationId xmlns:a16="http://schemas.microsoft.com/office/drawing/2014/main" id="{E32ABB9A-F078-4E6B-8C9C-2BA2E5645936}"/>
              </a:ext>
            </a:extLst>
          </p:cNvPr>
          <p:cNvGrpSpPr/>
          <p:nvPr/>
        </p:nvGrpSpPr>
        <p:grpSpPr>
          <a:xfrm>
            <a:off x="3227292" y="2833663"/>
            <a:ext cx="5047128" cy="1664278"/>
            <a:chOff x="3074894" y="912876"/>
            <a:chExt cx="5047128" cy="1664278"/>
          </a:xfrm>
        </p:grpSpPr>
        <p:sp>
          <p:nvSpPr>
            <p:cNvPr id="825" name="正方形/長方形 824">
              <a:extLst>
                <a:ext uri="{FF2B5EF4-FFF2-40B4-BE49-F238E27FC236}">
                  <a16:creationId xmlns:a16="http://schemas.microsoft.com/office/drawing/2014/main" id="{6CC7E7A6-88D3-434F-AB38-D0A3C02671A0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6" name="正方形/長方形 825">
              <a:extLst>
                <a:ext uri="{FF2B5EF4-FFF2-40B4-BE49-F238E27FC236}">
                  <a16:creationId xmlns:a16="http://schemas.microsoft.com/office/drawing/2014/main" id="{B08FA553-6594-433C-8A16-C5495C143562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7" name="正方形/長方形 826">
              <a:extLst>
                <a:ext uri="{FF2B5EF4-FFF2-40B4-BE49-F238E27FC236}">
                  <a16:creationId xmlns:a16="http://schemas.microsoft.com/office/drawing/2014/main" id="{2D8D7EED-BA32-4E3B-B6C6-B0355578FA1C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30" name="グループ化 829">
            <a:extLst>
              <a:ext uri="{FF2B5EF4-FFF2-40B4-BE49-F238E27FC236}">
                <a16:creationId xmlns:a16="http://schemas.microsoft.com/office/drawing/2014/main" id="{4C800D02-286F-4819-B902-7484CD3D71E7}"/>
              </a:ext>
            </a:extLst>
          </p:cNvPr>
          <p:cNvGrpSpPr/>
          <p:nvPr/>
        </p:nvGrpSpPr>
        <p:grpSpPr>
          <a:xfrm>
            <a:off x="3227294" y="1065276"/>
            <a:ext cx="8471648" cy="1664278"/>
            <a:chOff x="3074894" y="912876"/>
            <a:chExt cx="8471648" cy="1664278"/>
          </a:xfrm>
        </p:grpSpPr>
        <p:sp>
          <p:nvSpPr>
            <p:cNvPr id="831" name="正方形/長方形 830">
              <a:extLst>
                <a:ext uri="{FF2B5EF4-FFF2-40B4-BE49-F238E27FC236}">
                  <a16:creationId xmlns:a16="http://schemas.microsoft.com/office/drawing/2014/main" id="{F461D0DA-AFA7-4F6E-BA73-77F2846D698C}"/>
                </a:ext>
              </a:extLst>
            </p:cNvPr>
            <p:cNvSpPr/>
            <p:nvPr/>
          </p:nvSpPr>
          <p:spPr>
            <a:xfrm>
              <a:off x="3074894" y="912877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2" name="正方形/長方形 831">
              <a:extLst>
                <a:ext uri="{FF2B5EF4-FFF2-40B4-BE49-F238E27FC236}">
                  <a16:creationId xmlns:a16="http://schemas.microsoft.com/office/drawing/2014/main" id="{1259E243-1FD9-4375-AB66-A16AC362273D}"/>
                </a:ext>
              </a:extLst>
            </p:cNvPr>
            <p:cNvSpPr/>
            <p:nvPr/>
          </p:nvSpPr>
          <p:spPr>
            <a:xfrm>
              <a:off x="4787152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3" name="正方形/長方形 832">
              <a:extLst>
                <a:ext uri="{FF2B5EF4-FFF2-40B4-BE49-F238E27FC236}">
                  <a16:creationId xmlns:a16="http://schemas.microsoft.com/office/drawing/2014/main" id="{4661517D-C95F-4533-9D18-D4650E5F994B}"/>
                </a:ext>
              </a:extLst>
            </p:cNvPr>
            <p:cNvSpPr/>
            <p:nvPr/>
          </p:nvSpPr>
          <p:spPr>
            <a:xfrm>
              <a:off x="6499410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4" name="正方形/長方形 833">
              <a:extLst>
                <a:ext uri="{FF2B5EF4-FFF2-40B4-BE49-F238E27FC236}">
                  <a16:creationId xmlns:a16="http://schemas.microsoft.com/office/drawing/2014/main" id="{AA777106-BA63-4BDC-95CA-1264B1F67E87}"/>
                </a:ext>
              </a:extLst>
            </p:cNvPr>
            <p:cNvSpPr/>
            <p:nvPr/>
          </p:nvSpPr>
          <p:spPr>
            <a:xfrm>
              <a:off x="8211668" y="926124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5" name="正方形/長方形 834">
              <a:extLst>
                <a:ext uri="{FF2B5EF4-FFF2-40B4-BE49-F238E27FC236}">
                  <a16:creationId xmlns:a16="http://schemas.microsoft.com/office/drawing/2014/main" id="{2DB8D559-2846-45F2-BEED-54ED03693679}"/>
                </a:ext>
              </a:extLst>
            </p:cNvPr>
            <p:cNvSpPr/>
            <p:nvPr/>
          </p:nvSpPr>
          <p:spPr>
            <a:xfrm>
              <a:off x="9923930" y="912876"/>
              <a:ext cx="1622612" cy="16510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33341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26</Words>
  <Application>Microsoft Office PowerPoint</Application>
  <PresentationFormat>ワイド画面</PresentationFormat>
  <Paragraphs>16</Paragraphs>
  <Slides>16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16</vt:i4>
      </vt:variant>
    </vt:vector>
  </HeadingPairs>
  <TitlesOfParts>
    <vt:vector size="21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takt1</dc:creator>
  <cp:lastModifiedBy> </cp:lastModifiedBy>
  <cp:revision>4</cp:revision>
  <dcterms:created xsi:type="dcterms:W3CDTF">2020-05-23T06:53:43Z</dcterms:created>
  <dcterms:modified xsi:type="dcterms:W3CDTF">2020-05-23T07:12:22Z</dcterms:modified>
</cp:coreProperties>
</file>