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5" r:id="rId2"/>
    <p:sldId id="410" r:id="rId3"/>
    <p:sldId id="409" r:id="rId4"/>
    <p:sldId id="408" r:id="rId5"/>
    <p:sldId id="407" r:id="rId6"/>
    <p:sldId id="406" r:id="rId7"/>
    <p:sldId id="405" r:id="rId8"/>
    <p:sldId id="404" r:id="rId9"/>
    <p:sldId id="403" r:id="rId10"/>
    <p:sldId id="402" r:id="rId11"/>
    <p:sldId id="346" r:id="rId12"/>
    <p:sldId id="420" r:id="rId13"/>
    <p:sldId id="419" r:id="rId14"/>
    <p:sldId id="418" r:id="rId15"/>
    <p:sldId id="417" r:id="rId16"/>
    <p:sldId id="416" r:id="rId17"/>
    <p:sldId id="415" r:id="rId18"/>
    <p:sldId id="414" r:id="rId19"/>
    <p:sldId id="413" r:id="rId20"/>
    <p:sldId id="412" r:id="rId21"/>
    <p:sldId id="411" r:id="rId22"/>
    <p:sldId id="430" r:id="rId23"/>
    <p:sldId id="429" r:id="rId24"/>
    <p:sldId id="428" r:id="rId25"/>
    <p:sldId id="427" r:id="rId26"/>
    <p:sldId id="426" r:id="rId27"/>
    <p:sldId id="425" r:id="rId28"/>
    <p:sldId id="424" r:id="rId29"/>
    <p:sldId id="423" r:id="rId30"/>
    <p:sldId id="422" r:id="rId31"/>
    <p:sldId id="421" r:id="rId3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803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5CAA11-B252-41E5-9BBD-0F887A9732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CACCA5-82C0-4F57-8F36-630E3ACE9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196B5F-CA80-430A-A168-07B57D6D2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24A5CA-226D-4812-AF64-E8A26E50C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096AE1-5D57-45E1-AAC5-3FEDB9EAF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06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9D3B06-5CE8-4FCE-A150-B76B1B6D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E1E1E3-BFC1-4D61-834F-B2F671CC8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30BCB9-03EE-4B26-94D8-A7057BBC1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472314-734B-42DD-BA6E-06ABAD08B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D078BB-862E-42B7-BBE8-A9DBFF872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09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16B22C2-208C-4659-B85C-468702D7A6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850193-271C-4F5F-AFA9-23FADF8F7E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E0C252-F77B-4A21-AAF3-AEEC455FD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79117F-3D0F-4B46-9F58-0CFD504BF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20B631-68BF-451B-A956-4EC5E479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61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02F36F-8EA7-4D63-AB0B-F77AF31E2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5893A3-AA6F-4C4F-BD5C-AC1EC7FAB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4D62EA-202B-4B8A-9696-7B6D1DD07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82B395-089A-4264-92A7-922BEB1F8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A6D4E6-EFC0-4F76-9CBA-83FF0A16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96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0D97A3-E51B-44E5-BBF4-0F4264D4E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BA166B-7ADD-434B-8331-A3DE96191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DB0BDD-9238-4147-AA8B-E082101D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EC3DE7-5888-43CD-A54A-D9674EB02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53BEEB-70C1-4E5E-940D-BF19B27D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8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C1CFE1-49F1-48F0-B9FB-CBDAEA2A6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C0D9D-7DB4-4A7C-96AD-18E1D34588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C57789-0BD0-4A84-A88D-BA8E20069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66465D3-43C8-4456-9483-2B38901C5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A3018D-DB6A-49E6-99E1-63B6740A1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CEEB4F-D613-4090-8AB2-2BC46CBC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32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FC8A9-2820-44C8-B22E-577E38B7B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66264D-FC8A-42EE-86F1-19CFCDBEA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26AFA8-8FB6-44B8-A0B8-3D1B33459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8132E2A-0860-4369-8253-9190921271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63528A7-A9E0-4192-9675-5E083CE8A0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3AE4D7A-61EF-45B6-8480-A3ACD040B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BAF6E0-F633-46F2-A5A9-58639413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7E579F-894F-457A-98C4-4D894588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04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B8545B-7694-45A8-8037-076860B64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BE5A0EA-77E7-4A09-BDBE-849D3F8F1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3FD47D-EABF-46EC-A740-E70F28B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909157D-7186-43E5-BDD3-E2DEF22C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45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EF5DDC1-C7C0-4B7E-ABF6-8B596B88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6DF78A8-A67F-438F-81E8-349F9B09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6DBC78-4168-464F-AEB6-55E3204D6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61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834BBB-9988-4A5D-BF38-277826672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EB4417-8E2C-4E68-ACF6-D320C27C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29EDA7-D311-48FF-A5E3-50A3A0745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C0E0C7-4B11-40FD-830B-C1009B944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D8E59B-1B41-4016-AF9E-FF75D135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5C1396D-A60D-4927-B17D-0AECF1E5D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66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ED82DB-4666-4542-97CC-29DF69BC5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EDBF664-E3DD-4C8F-BD89-651412BFA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D0C38F-38E6-439E-B4E6-FE43997A7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13C73E-4696-4E51-AF8A-299D21E49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824510-DBA4-47A9-BB5E-0A7FF6124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3C3849-9690-4C93-8315-84DDFA34B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2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863F38D-AD30-4EBE-A563-A7A4B504E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40AFD6-B83B-44A1-BB9E-23D4A92A2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15EDC-436F-49FD-BC79-767267306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84919-90C6-4359-B54D-764A4C2BB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304D24-879F-4703-8513-9D3D2DBDF1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35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０</a:t>
            </a:r>
          </a:p>
        </p:txBody>
      </p:sp>
    </p:spTree>
    <p:extLst>
      <p:ext uri="{BB962C8B-B14F-4D97-AF65-F5344CB8AC3E}">
        <p14:creationId xmlns:p14="http://schemas.microsoft.com/office/powerpoint/2010/main" val="302601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９０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805"/>
            <a:ext cx="187059" cy="4872346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341578" y="912876"/>
            <a:ext cx="187059" cy="4872346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3563439" y="912876"/>
            <a:ext cx="187059" cy="4872346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3785299" y="912876"/>
            <a:ext cx="187059" cy="4872346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007160" y="912876"/>
            <a:ext cx="187059" cy="4872346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4229020" y="912876"/>
            <a:ext cx="187059" cy="4872346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4450880" y="912876"/>
            <a:ext cx="187059" cy="4872346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4672741" y="912876"/>
            <a:ext cx="187059" cy="4872346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4894601" y="912876"/>
            <a:ext cx="187059" cy="4872346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1248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345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976A8FF-F734-48EE-B196-D92B607903BC}"/>
              </a:ext>
            </a:extLst>
          </p:cNvPr>
          <p:cNvGrpSpPr/>
          <p:nvPr/>
        </p:nvGrpSpPr>
        <p:grpSpPr>
          <a:xfrm>
            <a:off x="5338321" y="912241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2A2AAB0-9051-436D-9741-334C8154C9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C39F08F-9D88-46F5-8FA6-3009E01B137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642E0F9B-7789-44ED-9BCA-AC8163180F4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164A9F4C-4996-4538-99E3-DA34799800C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EE2A4826-03A1-45F3-98C4-FAE04643F08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318DE8F3-25CF-46A7-ADB4-27B45E68512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4EB77C9F-55E5-4104-8AA4-3ABC97601DC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2C1CA783-7400-4815-9745-C934C7811D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1F0F45BC-B7A8-43EF-9CCD-0363992ED84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B508DD-5EA5-49C1-BD44-FB16F9C6E0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035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976A8FF-F734-48EE-B196-D92B607903BC}"/>
              </a:ext>
            </a:extLst>
          </p:cNvPr>
          <p:cNvGrpSpPr/>
          <p:nvPr/>
        </p:nvGrpSpPr>
        <p:grpSpPr>
          <a:xfrm>
            <a:off x="5338321" y="912241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2A2AAB0-9051-436D-9741-334C8154C9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C39F08F-9D88-46F5-8FA6-3009E01B137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642E0F9B-7789-44ED-9BCA-AC8163180F4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164A9F4C-4996-4538-99E3-DA34799800C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EE2A4826-03A1-45F3-98C4-FAE04643F08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318DE8F3-25CF-46A7-ADB4-27B45E68512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4EB77C9F-55E5-4104-8AA4-3ABC97601DC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2C1CA783-7400-4815-9745-C934C7811D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1F0F45BC-B7A8-43EF-9CCD-0363992ED84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B508DD-5EA5-49C1-BD44-FB16F9C6E0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09334F1-43D0-402F-BC1E-475BC9BB661A}"/>
              </a:ext>
            </a:extLst>
          </p:cNvPr>
          <p:cNvGrpSpPr/>
          <p:nvPr/>
        </p:nvGrpSpPr>
        <p:grpSpPr>
          <a:xfrm>
            <a:off x="5560181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A817611E-1E72-4DA6-80E0-C5289913C02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B22459C6-037A-4E4E-A38B-31ABAA383C6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F8D3FB8C-B4BA-4078-8E6C-E4B3A5DB39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51576B5B-18DF-4299-ABF9-E8CCE9CFCEF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228CCD8-6F35-4378-9330-59385B3E98B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9954BF4D-D022-46A3-BC43-B0525C7CAD8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D9E45843-8C9F-4A16-BD1B-9CB7C6D2534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DB9D2D7E-F38D-43BA-B3B3-62C1FB24800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81BCDE5C-FE9D-4BA7-A1C4-B924F71489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E7484CBA-84D3-406F-8D87-90B7A109DE1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4022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１３０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976A8FF-F734-48EE-B196-D92B607903BC}"/>
              </a:ext>
            </a:extLst>
          </p:cNvPr>
          <p:cNvGrpSpPr/>
          <p:nvPr/>
        </p:nvGrpSpPr>
        <p:grpSpPr>
          <a:xfrm>
            <a:off x="5338321" y="912241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2A2AAB0-9051-436D-9741-334C8154C9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C39F08F-9D88-46F5-8FA6-3009E01B137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642E0F9B-7789-44ED-9BCA-AC8163180F4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164A9F4C-4996-4538-99E3-DA34799800C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EE2A4826-03A1-45F3-98C4-FAE04643F08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318DE8F3-25CF-46A7-ADB4-27B45E68512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4EB77C9F-55E5-4104-8AA4-3ABC97601DC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2C1CA783-7400-4815-9745-C934C7811D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1F0F45BC-B7A8-43EF-9CCD-0363992ED84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B508DD-5EA5-49C1-BD44-FB16F9C6E0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09334F1-43D0-402F-BC1E-475BC9BB661A}"/>
              </a:ext>
            </a:extLst>
          </p:cNvPr>
          <p:cNvGrpSpPr/>
          <p:nvPr/>
        </p:nvGrpSpPr>
        <p:grpSpPr>
          <a:xfrm>
            <a:off x="5560181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A817611E-1E72-4DA6-80E0-C5289913C02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B22459C6-037A-4E4E-A38B-31ABAA383C6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F8D3FB8C-B4BA-4078-8E6C-E4B3A5DB39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51576B5B-18DF-4299-ABF9-E8CCE9CFCEF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228CCD8-6F35-4378-9330-59385B3E98B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9954BF4D-D022-46A3-BC43-B0525C7CAD8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D9E45843-8C9F-4A16-BD1B-9CB7C6D2534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DB9D2D7E-F38D-43BA-B3B3-62C1FB24800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81BCDE5C-FE9D-4BA7-A1C4-B924F71489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E7484CBA-84D3-406F-8D87-90B7A109DE1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C170909-4EC1-4FC5-AF2F-990970F66A76}"/>
              </a:ext>
            </a:extLst>
          </p:cNvPr>
          <p:cNvGrpSpPr/>
          <p:nvPr/>
        </p:nvGrpSpPr>
        <p:grpSpPr>
          <a:xfrm>
            <a:off x="578204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74C936AD-5DBB-4EB2-9ECB-B222B580453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03E73E09-B0F3-41A6-A2C3-64461AFA0E1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D76C2061-8DC7-484B-8001-BC531CBD5D4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17E4AD89-03BE-4EB6-8F04-2C4164C1A9A8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9C6FFC23-8A58-4DDE-905F-FADC56ED382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F428EFF-0DAB-4D82-B759-9EE39F615599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48A4228-8662-4153-8D7F-FBD4E418DCBB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BA9DAD7D-394A-427C-BBD7-D6C404EBA54D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4E36F7D2-CAAA-4059-9028-25AFBE2B4D4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BD050916-8A8A-4D1D-8B1F-8A846A995E7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691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976A8FF-F734-48EE-B196-D92B607903BC}"/>
              </a:ext>
            </a:extLst>
          </p:cNvPr>
          <p:cNvGrpSpPr/>
          <p:nvPr/>
        </p:nvGrpSpPr>
        <p:grpSpPr>
          <a:xfrm>
            <a:off x="5338321" y="912241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2A2AAB0-9051-436D-9741-334C8154C9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C39F08F-9D88-46F5-8FA6-3009E01B137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642E0F9B-7789-44ED-9BCA-AC8163180F4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164A9F4C-4996-4538-99E3-DA34799800C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EE2A4826-03A1-45F3-98C4-FAE04643F08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318DE8F3-25CF-46A7-ADB4-27B45E68512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4EB77C9F-55E5-4104-8AA4-3ABC97601DC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2C1CA783-7400-4815-9745-C934C7811D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1F0F45BC-B7A8-43EF-9CCD-0363992ED84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B508DD-5EA5-49C1-BD44-FB16F9C6E0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09334F1-43D0-402F-BC1E-475BC9BB661A}"/>
              </a:ext>
            </a:extLst>
          </p:cNvPr>
          <p:cNvGrpSpPr/>
          <p:nvPr/>
        </p:nvGrpSpPr>
        <p:grpSpPr>
          <a:xfrm>
            <a:off x="5560181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A817611E-1E72-4DA6-80E0-C5289913C02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B22459C6-037A-4E4E-A38B-31ABAA383C6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F8D3FB8C-B4BA-4078-8E6C-E4B3A5DB39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51576B5B-18DF-4299-ABF9-E8CCE9CFCEF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228CCD8-6F35-4378-9330-59385B3E98B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9954BF4D-D022-46A3-BC43-B0525C7CAD8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D9E45843-8C9F-4A16-BD1B-9CB7C6D2534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DB9D2D7E-F38D-43BA-B3B3-62C1FB24800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81BCDE5C-FE9D-4BA7-A1C4-B924F71489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E7484CBA-84D3-406F-8D87-90B7A109DE1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C170909-4EC1-4FC5-AF2F-990970F66A76}"/>
              </a:ext>
            </a:extLst>
          </p:cNvPr>
          <p:cNvGrpSpPr/>
          <p:nvPr/>
        </p:nvGrpSpPr>
        <p:grpSpPr>
          <a:xfrm>
            <a:off x="578204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74C936AD-5DBB-4EB2-9ECB-B222B580453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03E73E09-B0F3-41A6-A2C3-64461AFA0E1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D76C2061-8DC7-484B-8001-BC531CBD5D4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17E4AD89-03BE-4EB6-8F04-2C4164C1A9A8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9C6FFC23-8A58-4DDE-905F-FADC56ED382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F428EFF-0DAB-4D82-B759-9EE39F615599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48A4228-8662-4153-8D7F-FBD4E418DCBB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BA9DAD7D-394A-427C-BBD7-D6C404EBA54D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4E36F7D2-CAAA-4059-9028-25AFBE2B4D4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BD050916-8A8A-4D1D-8B1F-8A846A995E7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A50D9802-5810-4BD4-A0F9-D88B32B1A614}"/>
              </a:ext>
            </a:extLst>
          </p:cNvPr>
          <p:cNvGrpSpPr/>
          <p:nvPr/>
        </p:nvGrpSpPr>
        <p:grpSpPr>
          <a:xfrm>
            <a:off x="600390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F7CC987-7B87-45F4-B6DA-557886038ADE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0CEAAD87-5481-446A-B5EE-A5C51855C2CA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3B393303-58E6-4F14-8B69-7AE55A0F8EB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0C8B820A-0497-4A7D-AD4E-9C6B08E46D1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51F0F33E-6C9D-48C5-AED1-75F92E53D26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00332E6E-08E1-46C1-8F34-3760EDE886E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BCC96AFC-AE5C-444C-85F3-D575A1D08F73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55BF4826-DC48-4977-A54B-34E5A8257B9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9AF600CF-0242-469B-A8A2-85855E7DBF4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CF7214DE-912E-45C5-B20E-8B4F53DD8F75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9247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１５０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976A8FF-F734-48EE-B196-D92B607903BC}"/>
              </a:ext>
            </a:extLst>
          </p:cNvPr>
          <p:cNvGrpSpPr/>
          <p:nvPr/>
        </p:nvGrpSpPr>
        <p:grpSpPr>
          <a:xfrm>
            <a:off x="5338321" y="912241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2A2AAB0-9051-436D-9741-334C8154C9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C39F08F-9D88-46F5-8FA6-3009E01B137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642E0F9B-7789-44ED-9BCA-AC8163180F4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164A9F4C-4996-4538-99E3-DA34799800C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EE2A4826-03A1-45F3-98C4-FAE04643F08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318DE8F3-25CF-46A7-ADB4-27B45E68512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4EB77C9F-55E5-4104-8AA4-3ABC97601DC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2C1CA783-7400-4815-9745-C934C7811D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1F0F45BC-B7A8-43EF-9CCD-0363992ED84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B508DD-5EA5-49C1-BD44-FB16F9C6E0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09334F1-43D0-402F-BC1E-475BC9BB661A}"/>
              </a:ext>
            </a:extLst>
          </p:cNvPr>
          <p:cNvGrpSpPr/>
          <p:nvPr/>
        </p:nvGrpSpPr>
        <p:grpSpPr>
          <a:xfrm>
            <a:off x="5560181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A817611E-1E72-4DA6-80E0-C5289913C02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B22459C6-037A-4E4E-A38B-31ABAA383C6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F8D3FB8C-B4BA-4078-8E6C-E4B3A5DB39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51576B5B-18DF-4299-ABF9-E8CCE9CFCEF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228CCD8-6F35-4378-9330-59385B3E98B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9954BF4D-D022-46A3-BC43-B0525C7CAD8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D9E45843-8C9F-4A16-BD1B-9CB7C6D2534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DB9D2D7E-F38D-43BA-B3B3-62C1FB24800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81BCDE5C-FE9D-4BA7-A1C4-B924F71489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E7484CBA-84D3-406F-8D87-90B7A109DE1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C170909-4EC1-4FC5-AF2F-990970F66A76}"/>
              </a:ext>
            </a:extLst>
          </p:cNvPr>
          <p:cNvGrpSpPr/>
          <p:nvPr/>
        </p:nvGrpSpPr>
        <p:grpSpPr>
          <a:xfrm>
            <a:off x="578204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74C936AD-5DBB-4EB2-9ECB-B222B580453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03E73E09-B0F3-41A6-A2C3-64461AFA0E1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D76C2061-8DC7-484B-8001-BC531CBD5D4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17E4AD89-03BE-4EB6-8F04-2C4164C1A9A8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9C6FFC23-8A58-4DDE-905F-FADC56ED382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F428EFF-0DAB-4D82-B759-9EE39F615599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48A4228-8662-4153-8D7F-FBD4E418DCBB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BA9DAD7D-394A-427C-BBD7-D6C404EBA54D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4E36F7D2-CAAA-4059-9028-25AFBE2B4D4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BD050916-8A8A-4D1D-8B1F-8A846A995E7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A50D9802-5810-4BD4-A0F9-D88B32B1A614}"/>
              </a:ext>
            </a:extLst>
          </p:cNvPr>
          <p:cNvGrpSpPr/>
          <p:nvPr/>
        </p:nvGrpSpPr>
        <p:grpSpPr>
          <a:xfrm>
            <a:off x="600390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F7CC987-7B87-45F4-B6DA-557886038ADE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0CEAAD87-5481-446A-B5EE-A5C51855C2CA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3B393303-58E6-4F14-8B69-7AE55A0F8EB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0C8B820A-0497-4A7D-AD4E-9C6B08E46D1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51F0F33E-6C9D-48C5-AED1-75F92E53D26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00332E6E-08E1-46C1-8F34-3760EDE886E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BCC96AFC-AE5C-444C-85F3-D575A1D08F73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55BF4826-DC48-4977-A54B-34E5A8257B9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9AF600CF-0242-469B-A8A2-85855E7DBF4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CF7214DE-912E-45C5-B20E-8B4F53DD8F75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8FE34560-B40D-4874-9355-B8288C494869}"/>
              </a:ext>
            </a:extLst>
          </p:cNvPr>
          <p:cNvGrpSpPr/>
          <p:nvPr/>
        </p:nvGrpSpPr>
        <p:grpSpPr>
          <a:xfrm>
            <a:off x="622576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EB663A52-574F-4A20-BA45-03546FEAD58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0C6B2912-8A2D-4A35-94D1-32FC09E6D0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228AE080-98A4-4B1C-91D8-3960EFB4FEF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A63BC3FB-4F0B-4AC6-9FAB-38E3E8FF64C5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CE1B2935-A3A0-4762-BD89-38EC1AA3338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1E2FD0B9-50B7-4389-BBBC-CED153ECF93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156E0C30-8566-4F03-A280-6F09829695C7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B62D65C4-4D25-4103-9385-49F517DDE2C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7312218D-4E29-4C61-8010-4554F2CA6A2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4032EFA2-7EF3-4A1C-903A-542E0EE0CFB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9694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976A8FF-F734-48EE-B196-D92B607903BC}"/>
              </a:ext>
            </a:extLst>
          </p:cNvPr>
          <p:cNvGrpSpPr/>
          <p:nvPr/>
        </p:nvGrpSpPr>
        <p:grpSpPr>
          <a:xfrm>
            <a:off x="5338321" y="912241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2A2AAB0-9051-436D-9741-334C8154C9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C39F08F-9D88-46F5-8FA6-3009E01B137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642E0F9B-7789-44ED-9BCA-AC8163180F4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164A9F4C-4996-4538-99E3-DA34799800C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EE2A4826-03A1-45F3-98C4-FAE04643F08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318DE8F3-25CF-46A7-ADB4-27B45E68512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4EB77C9F-55E5-4104-8AA4-3ABC97601DC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2C1CA783-7400-4815-9745-C934C7811D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1F0F45BC-B7A8-43EF-9CCD-0363992ED84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B508DD-5EA5-49C1-BD44-FB16F9C6E0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09334F1-43D0-402F-BC1E-475BC9BB661A}"/>
              </a:ext>
            </a:extLst>
          </p:cNvPr>
          <p:cNvGrpSpPr/>
          <p:nvPr/>
        </p:nvGrpSpPr>
        <p:grpSpPr>
          <a:xfrm>
            <a:off x="5560181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A817611E-1E72-4DA6-80E0-C5289913C02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B22459C6-037A-4E4E-A38B-31ABAA383C6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F8D3FB8C-B4BA-4078-8E6C-E4B3A5DB39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51576B5B-18DF-4299-ABF9-E8CCE9CFCEF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228CCD8-6F35-4378-9330-59385B3E98B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9954BF4D-D022-46A3-BC43-B0525C7CAD8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D9E45843-8C9F-4A16-BD1B-9CB7C6D2534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DB9D2D7E-F38D-43BA-B3B3-62C1FB24800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81BCDE5C-FE9D-4BA7-A1C4-B924F71489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E7484CBA-84D3-406F-8D87-90B7A109DE1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C170909-4EC1-4FC5-AF2F-990970F66A76}"/>
              </a:ext>
            </a:extLst>
          </p:cNvPr>
          <p:cNvGrpSpPr/>
          <p:nvPr/>
        </p:nvGrpSpPr>
        <p:grpSpPr>
          <a:xfrm>
            <a:off x="578204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74C936AD-5DBB-4EB2-9ECB-B222B580453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03E73E09-B0F3-41A6-A2C3-64461AFA0E1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D76C2061-8DC7-484B-8001-BC531CBD5D4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17E4AD89-03BE-4EB6-8F04-2C4164C1A9A8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9C6FFC23-8A58-4DDE-905F-FADC56ED382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F428EFF-0DAB-4D82-B759-9EE39F615599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48A4228-8662-4153-8D7F-FBD4E418DCBB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BA9DAD7D-394A-427C-BBD7-D6C404EBA54D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4E36F7D2-CAAA-4059-9028-25AFBE2B4D4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BD050916-8A8A-4D1D-8B1F-8A846A995E7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A50D9802-5810-4BD4-A0F9-D88B32B1A614}"/>
              </a:ext>
            </a:extLst>
          </p:cNvPr>
          <p:cNvGrpSpPr/>
          <p:nvPr/>
        </p:nvGrpSpPr>
        <p:grpSpPr>
          <a:xfrm>
            <a:off x="600390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F7CC987-7B87-45F4-B6DA-557886038ADE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0CEAAD87-5481-446A-B5EE-A5C51855C2CA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3B393303-58E6-4F14-8B69-7AE55A0F8EB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0C8B820A-0497-4A7D-AD4E-9C6B08E46D1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51F0F33E-6C9D-48C5-AED1-75F92E53D26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00332E6E-08E1-46C1-8F34-3760EDE886E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BCC96AFC-AE5C-444C-85F3-D575A1D08F73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55BF4826-DC48-4977-A54B-34E5A8257B9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9AF600CF-0242-469B-A8A2-85855E7DBF4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CF7214DE-912E-45C5-B20E-8B4F53DD8F75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8FE34560-B40D-4874-9355-B8288C494869}"/>
              </a:ext>
            </a:extLst>
          </p:cNvPr>
          <p:cNvGrpSpPr/>
          <p:nvPr/>
        </p:nvGrpSpPr>
        <p:grpSpPr>
          <a:xfrm>
            <a:off x="622576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EB663A52-574F-4A20-BA45-03546FEAD58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0C6B2912-8A2D-4A35-94D1-32FC09E6D0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228AE080-98A4-4B1C-91D8-3960EFB4FEF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A63BC3FB-4F0B-4AC6-9FAB-38E3E8FF64C5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CE1B2935-A3A0-4762-BD89-38EC1AA3338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1E2FD0B9-50B7-4389-BBBC-CED153ECF93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156E0C30-8566-4F03-A280-6F09829695C7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B62D65C4-4D25-4103-9385-49F517DDE2C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7312218D-4E29-4C61-8010-4554F2CA6A2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4032EFA2-7EF3-4A1C-903A-542E0EE0CFB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5182A0F-0CCF-4BA5-BA0B-24404B2CEF9F}"/>
              </a:ext>
            </a:extLst>
          </p:cNvPr>
          <p:cNvGrpSpPr/>
          <p:nvPr/>
        </p:nvGrpSpPr>
        <p:grpSpPr>
          <a:xfrm>
            <a:off x="644762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F716A80F-AABB-4525-83C3-A317F7E6A4A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BEB7D352-DC34-4239-B17A-58996064415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BEC36D89-F2B4-4132-B54A-77F5C93EB1D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DB1D8B33-AB4D-4A08-93C8-9C1CCE6E4D3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CC338368-7732-4FC9-A4A5-5C8497293CD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82BBD43C-B509-4B3E-8A14-74E3679A88A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49C12B46-1143-4426-8A87-E9A638D0D0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BBE3C0B8-A214-4A88-87E9-E9500147821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E4E2A78A-660A-4E00-B239-AF82B63CCBE5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206F8A16-0237-4207-AE5B-A3FE826009F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9826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１７０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976A8FF-F734-48EE-B196-D92B607903BC}"/>
              </a:ext>
            </a:extLst>
          </p:cNvPr>
          <p:cNvGrpSpPr/>
          <p:nvPr/>
        </p:nvGrpSpPr>
        <p:grpSpPr>
          <a:xfrm>
            <a:off x="5338321" y="912241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2A2AAB0-9051-436D-9741-334C8154C9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C39F08F-9D88-46F5-8FA6-3009E01B137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642E0F9B-7789-44ED-9BCA-AC8163180F4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164A9F4C-4996-4538-99E3-DA34799800C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EE2A4826-03A1-45F3-98C4-FAE04643F08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318DE8F3-25CF-46A7-ADB4-27B45E68512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4EB77C9F-55E5-4104-8AA4-3ABC97601DC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2C1CA783-7400-4815-9745-C934C7811D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1F0F45BC-B7A8-43EF-9CCD-0363992ED84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B508DD-5EA5-49C1-BD44-FB16F9C6E0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09334F1-43D0-402F-BC1E-475BC9BB661A}"/>
              </a:ext>
            </a:extLst>
          </p:cNvPr>
          <p:cNvGrpSpPr/>
          <p:nvPr/>
        </p:nvGrpSpPr>
        <p:grpSpPr>
          <a:xfrm>
            <a:off x="5560181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A817611E-1E72-4DA6-80E0-C5289913C02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B22459C6-037A-4E4E-A38B-31ABAA383C6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F8D3FB8C-B4BA-4078-8E6C-E4B3A5DB39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51576B5B-18DF-4299-ABF9-E8CCE9CFCEF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228CCD8-6F35-4378-9330-59385B3E98B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9954BF4D-D022-46A3-BC43-B0525C7CAD8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D9E45843-8C9F-4A16-BD1B-9CB7C6D2534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DB9D2D7E-F38D-43BA-B3B3-62C1FB24800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81BCDE5C-FE9D-4BA7-A1C4-B924F71489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E7484CBA-84D3-406F-8D87-90B7A109DE1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C170909-4EC1-4FC5-AF2F-990970F66A76}"/>
              </a:ext>
            </a:extLst>
          </p:cNvPr>
          <p:cNvGrpSpPr/>
          <p:nvPr/>
        </p:nvGrpSpPr>
        <p:grpSpPr>
          <a:xfrm>
            <a:off x="578204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74C936AD-5DBB-4EB2-9ECB-B222B580453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03E73E09-B0F3-41A6-A2C3-64461AFA0E1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D76C2061-8DC7-484B-8001-BC531CBD5D4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17E4AD89-03BE-4EB6-8F04-2C4164C1A9A8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9C6FFC23-8A58-4DDE-905F-FADC56ED382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F428EFF-0DAB-4D82-B759-9EE39F615599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48A4228-8662-4153-8D7F-FBD4E418DCBB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BA9DAD7D-394A-427C-BBD7-D6C404EBA54D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4E36F7D2-CAAA-4059-9028-25AFBE2B4D4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BD050916-8A8A-4D1D-8B1F-8A846A995E7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A50D9802-5810-4BD4-A0F9-D88B32B1A614}"/>
              </a:ext>
            </a:extLst>
          </p:cNvPr>
          <p:cNvGrpSpPr/>
          <p:nvPr/>
        </p:nvGrpSpPr>
        <p:grpSpPr>
          <a:xfrm>
            <a:off x="600390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F7CC987-7B87-45F4-B6DA-557886038ADE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0CEAAD87-5481-446A-B5EE-A5C51855C2CA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3B393303-58E6-4F14-8B69-7AE55A0F8EB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0C8B820A-0497-4A7D-AD4E-9C6B08E46D1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51F0F33E-6C9D-48C5-AED1-75F92E53D26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00332E6E-08E1-46C1-8F34-3760EDE886E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BCC96AFC-AE5C-444C-85F3-D575A1D08F73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55BF4826-DC48-4977-A54B-34E5A8257B9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9AF600CF-0242-469B-A8A2-85855E7DBF4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CF7214DE-912E-45C5-B20E-8B4F53DD8F75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8FE34560-B40D-4874-9355-B8288C494869}"/>
              </a:ext>
            </a:extLst>
          </p:cNvPr>
          <p:cNvGrpSpPr/>
          <p:nvPr/>
        </p:nvGrpSpPr>
        <p:grpSpPr>
          <a:xfrm>
            <a:off x="622576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EB663A52-574F-4A20-BA45-03546FEAD58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0C6B2912-8A2D-4A35-94D1-32FC09E6D0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228AE080-98A4-4B1C-91D8-3960EFB4FEF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A63BC3FB-4F0B-4AC6-9FAB-38E3E8FF64C5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CE1B2935-A3A0-4762-BD89-38EC1AA3338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1E2FD0B9-50B7-4389-BBBC-CED153ECF93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156E0C30-8566-4F03-A280-6F09829695C7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B62D65C4-4D25-4103-9385-49F517DDE2C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7312218D-4E29-4C61-8010-4554F2CA6A2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4032EFA2-7EF3-4A1C-903A-542E0EE0CFB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5182A0F-0CCF-4BA5-BA0B-24404B2CEF9F}"/>
              </a:ext>
            </a:extLst>
          </p:cNvPr>
          <p:cNvGrpSpPr/>
          <p:nvPr/>
        </p:nvGrpSpPr>
        <p:grpSpPr>
          <a:xfrm>
            <a:off x="644762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F716A80F-AABB-4525-83C3-A317F7E6A4A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BEB7D352-DC34-4239-B17A-58996064415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BEC36D89-F2B4-4132-B54A-77F5C93EB1D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DB1D8B33-AB4D-4A08-93C8-9C1CCE6E4D3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CC338368-7732-4FC9-A4A5-5C8497293CD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82BBD43C-B509-4B3E-8A14-74E3679A88A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49C12B46-1143-4426-8A87-E9A638D0D0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BBE3C0B8-A214-4A88-87E9-E9500147821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E4E2A78A-660A-4E00-B239-AF82B63CCBE5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206F8A16-0237-4207-AE5B-A3FE826009F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88E0A77D-53E2-4E24-ADC9-9B729077DA15}"/>
              </a:ext>
            </a:extLst>
          </p:cNvPr>
          <p:cNvGrpSpPr/>
          <p:nvPr/>
        </p:nvGrpSpPr>
        <p:grpSpPr>
          <a:xfrm>
            <a:off x="666948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7B035801-22E4-479D-B569-DFF289213EB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ED8CBA6D-AD2E-484E-B668-FBCBAAD085F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E267E0B1-DDD6-4B61-BB2A-9A0D7704491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D302FA22-97B3-49B4-BA5D-E27992EC43BB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16485BCB-1CC0-4DDA-A0B1-D81B32B440C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B4F33C28-8849-4791-873D-166C50976A7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DC179112-0F25-4D9C-A8E7-ED878B07C5E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04AC36B3-4B7C-4B3F-ADC1-7C0AB0CE59C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81813824-3BD4-4F1C-A227-2B09887D247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E197089C-5A64-4DD3-B523-2CA1F9CCAB7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9691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976A8FF-F734-48EE-B196-D92B607903BC}"/>
              </a:ext>
            </a:extLst>
          </p:cNvPr>
          <p:cNvGrpSpPr/>
          <p:nvPr/>
        </p:nvGrpSpPr>
        <p:grpSpPr>
          <a:xfrm>
            <a:off x="5338321" y="912241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2A2AAB0-9051-436D-9741-334C8154C9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C39F08F-9D88-46F5-8FA6-3009E01B137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642E0F9B-7789-44ED-9BCA-AC8163180F4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164A9F4C-4996-4538-99E3-DA34799800C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EE2A4826-03A1-45F3-98C4-FAE04643F08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318DE8F3-25CF-46A7-ADB4-27B45E68512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4EB77C9F-55E5-4104-8AA4-3ABC97601DC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2C1CA783-7400-4815-9745-C934C7811D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1F0F45BC-B7A8-43EF-9CCD-0363992ED84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B508DD-5EA5-49C1-BD44-FB16F9C6E0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09334F1-43D0-402F-BC1E-475BC9BB661A}"/>
              </a:ext>
            </a:extLst>
          </p:cNvPr>
          <p:cNvGrpSpPr/>
          <p:nvPr/>
        </p:nvGrpSpPr>
        <p:grpSpPr>
          <a:xfrm>
            <a:off x="5560181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A817611E-1E72-4DA6-80E0-C5289913C02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B22459C6-037A-4E4E-A38B-31ABAA383C6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F8D3FB8C-B4BA-4078-8E6C-E4B3A5DB39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51576B5B-18DF-4299-ABF9-E8CCE9CFCEF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228CCD8-6F35-4378-9330-59385B3E98B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9954BF4D-D022-46A3-BC43-B0525C7CAD8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D9E45843-8C9F-4A16-BD1B-9CB7C6D2534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DB9D2D7E-F38D-43BA-B3B3-62C1FB24800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81BCDE5C-FE9D-4BA7-A1C4-B924F71489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E7484CBA-84D3-406F-8D87-90B7A109DE1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C170909-4EC1-4FC5-AF2F-990970F66A76}"/>
              </a:ext>
            </a:extLst>
          </p:cNvPr>
          <p:cNvGrpSpPr/>
          <p:nvPr/>
        </p:nvGrpSpPr>
        <p:grpSpPr>
          <a:xfrm>
            <a:off x="578204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74C936AD-5DBB-4EB2-9ECB-B222B580453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03E73E09-B0F3-41A6-A2C3-64461AFA0E1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D76C2061-8DC7-484B-8001-BC531CBD5D4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17E4AD89-03BE-4EB6-8F04-2C4164C1A9A8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9C6FFC23-8A58-4DDE-905F-FADC56ED382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F428EFF-0DAB-4D82-B759-9EE39F615599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48A4228-8662-4153-8D7F-FBD4E418DCBB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BA9DAD7D-394A-427C-BBD7-D6C404EBA54D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4E36F7D2-CAAA-4059-9028-25AFBE2B4D4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BD050916-8A8A-4D1D-8B1F-8A846A995E7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A50D9802-5810-4BD4-A0F9-D88B32B1A614}"/>
              </a:ext>
            </a:extLst>
          </p:cNvPr>
          <p:cNvGrpSpPr/>
          <p:nvPr/>
        </p:nvGrpSpPr>
        <p:grpSpPr>
          <a:xfrm>
            <a:off x="600390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F7CC987-7B87-45F4-B6DA-557886038ADE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0CEAAD87-5481-446A-B5EE-A5C51855C2CA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3B393303-58E6-4F14-8B69-7AE55A0F8EB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0C8B820A-0497-4A7D-AD4E-9C6B08E46D1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51F0F33E-6C9D-48C5-AED1-75F92E53D26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00332E6E-08E1-46C1-8F34-3760EDE886E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BCC96AFC-AE5C-444C-85F3-D575A1D08F73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55BF4826-DC48-4977-A54B-34E5A8257B9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9AF600CF-0242-469B-A8A2-85855E7DBF4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CF7214DE-912E-45C5-B20E-8B4F53DD8F75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8FE34560-B40D-4874-9355-B8288C494869}"/>
              </a:ext>
            </a:extLst>
          </p:cNvPr>
          <p:cNvGrpSpPr/>
          <p:nvPr/>
        </p:nvGrpSpPr>
        <p:grpSpPr>
          <a:xfrm>
            <a:off x="622576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EB663A52-574F-4A20-BA45-03546FEAD58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0C6B2912-8A2D-4A35-94D1-32FC09E6D0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228AE080-98A4-4B1C-91D8-3960EFB4FEF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A63BC3FB-4F0B-4AC6-9FAB-38E3E8FF64C5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CE1B2935-A3A0-4762-BD89-38EC1AA3338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1E2FD0B9-50B7-4389-BBBC-CED153ECF93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156E0C30-8566-4F03-A280-6F09829695C7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B62D65C4-4D25-4103-9385-49F517DDE2C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7312218D-4E29-4C61-8010-4554F2CA6A2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4032EFA2-7EF3-4A1C-903A-542E0EE0CFB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5182A0F-0CCF-4BA5-BA0B-24404B2CEF9F}"/>
              </a:ext>
            </a:extLst>
          </p:cNvPr>
          <p:cNvGrpSpPr/>
          <p:nvPr/>
        </p:nvGrpSpPr>
        <p:grpSpPr>
          <a:xfrm>
            <a:off x="644762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F716A80F-AABB-4525-83C3-A317F7E6A4A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BEB7D352-DC34-4239-B17A-58996064415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BEC36D89-F2B4-4132-B54A-77F5C93EB1D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DB1D8B33-AB4D-4A08-93C8-9C1CCE6E4D3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CC338368-7732-4FC9-A4A5-5C8497293CD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82BBD43C-B509-4B3E-8A14-74E3679A88A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49C12B46-1143-4426-8A87-E9A638D0D0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BBE3C0B8-A214-4A88-87E9-E9500147821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E4E2A78A-660A-4E00-B239-AF82B63CCBE5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206F8A16-0237-4207-AE5B-A3FE826009F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88E0A77D-53E2-4E24-ADC9-9B729077DA15}"/>
              </a:ext>
            </a:extLst>
          </p:cNvPr>
          <p:cNvGrpSpPr/>
          <p:nvPr/>
        </p:nvGrpSpPr>
        <p:grpSpPr>
          <a:xfrm>
            <a:off x="666948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7B035801-22E4-479D-B569-DFF289213EB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ED8CBA6D-AD2E-484E-B668-FBCBAAD085F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E267E0B1-DDD6-4B61-BB2A-9A0D7704491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D302FA22-97B3-49B4-BA5D-E27992EC43BB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16485BCB-1CC0-4DDA-A0B1-D81B32B440C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B4F33C28-8849-4791-873D-166C50976A7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DC179112-0F25-4D9C-A8E7-ED878B07C5E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04AC36B3-4B7C-4B3F-ADC1-7C0AB0CE59C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81813824-3BD4-4F1C-A227-2B09887D247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E197089C-5A64-4DD3-B523-2CA1F9CCAB7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5F0EBF2D-8B06-4627-8A87-52DCBADD2FA5}"/>
              </a:ext>
            </a:extLst>
          </p:cNvPr>
          <p:cNvGrpSpPr/>
          <p:nvPr/>
        </p:nvGrpSpPr>
        <p:grpSpPr>
          <a:xfrm>
            <a:off x="6891344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00D24649-A633-48D6-B9D9-209DB4F3A80A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88EB2F08-A6B3-4219-95AE-A12D9026E35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F10E77C7-C7CD-480D-8BCD-E9A12E44A8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8" name="正方形/長方形 147">
              <a:extLst>
                <a:ext uri="{FF2B5EF4-FFF2-40B4-BE49-F238E27FC236}">
                  <a16:creationId xmlns:a16="http://schemas.microsoft.com/office/drawing/2014/main" id="{21B35A9D-A287-49E2-9114-143F348A7FF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5DB3109C-F7AF-4EB1-B96A-D62B41B916E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A1E89BA2-5561-4E27-9233-592F125B91A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D1989C9A-FFBE-45CB-9E91-00286C5A395B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74FF5E37-58E6-4B56-8600-0DAF7E96104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EA458257-032A-45D1-9F71-F9B59E74212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CBA653D6-A45B-4E56-967A-09735B0A68E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7614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１０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805"/>
            <a:ext cx="187059" cy="4872346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183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１９０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976A8FF-F734-48EE-B196-D92B607903BC}"/>
              </a:ext>
            </a:extLst>
          </p:cNvPr>
          <p:cNvGrpSpPr/>
          <p:nvPr/>
        </p:nvGrpSpPr>
        <p:grpSpPr>
          <a:xfrm>
            <a:off x="5338321" y="912241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52A2AAB0-9051-436D-9741-334C8154C9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DC39F08F-9D88-46F5-8FA6-3009E01B137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642E0F9B-7789-44ED-9BCA-AC8163180F4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正方形/長方形 217">
              <a:extLst>
                <a:ext uri="{FF2B5EF4-FFF2-40B4-BE49-F238E27FC236}">
                  <a16:creationId xmlns:a16="http://schemas.microsoft.com/office/drawing/2014/main" id="{164A9F4C-4996-4538-99E3-DA34799800C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EE2A4826-03A1-45F3-98C4-FAE04643F08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318DE8F3-25CF-46A7-ADB4-27B45E68512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4EB77C9F-55E5-4104-8AA4-3ABC97601DC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2C1CA783-7400-4815-9745-C934C7811D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1F0F45BC-B7A8-43EF-9CCD-0363992ED84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B508DD-5EA5-49C1-BD44-FB16F9C6E0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09334F1-43D0-402F-BC1E-475BC9BB661A}"/>
              </a:ext>
            </a:extLst>
          </p:cNvPr>
          <p:cNvGrpSpPr/>
          <p:nvPr/>
        </p:nvGrpSpPr>
        <p:grpSpPr>
          <a:xfrm>
            <a:off x="5560181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A817611E-1E72-4DA6-80E0-C5289913C02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B22459C6-037A-4E4E-A38B-31ABAA383C6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F8D3FB8C-B4BA-4078-8E6C-E4B3A5DB39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51576B5B-18DF-4299-ABF9-E8CCE9CFCEF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6228CCD8-6F35-4378-9330-59385B3E98B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9954BF4D-D022-46A3-BC43-B0525C7CAD8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D9E45843-8C9F-4A16-BD1B-9CB7C6D2534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DB9D2D7E-F38D-43BA-B3B3-62C1FB24800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81BCDE5C-FE9D-4BA7-A1C4-B924F71489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E7484CBA-84D3-406F-8D87-90B7A109DE1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C170909-4EC1-4FC5-AF2F-990970F66A76}"/>
              </a:ext>
            </a:extLst>
          </p:cNvPr>
          <p:cNvGrpSpPr/>
          <p:nvPr/>
        </p:nvGrpSpPr>
        <p:grpSpPr>
          <a:xfrm>
            <a:off x="578204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74C936AD-5DBB-4EB2-9ECB-B222B580453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03E73E09-B0F3-41A6-A2C3-64461AFA0E1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D76C2061-8DC7-484B-8001-BC531CBD5D4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正方形/長方形 197">
              <a:extLst>
                <a:ext uri="{FF2B5EF4-FFF2-40B4-BE49-F238E27FC236}">
                  <a16:creationId xmlns:a16="http://schemas.microsoft.com/office/drawing/2014/main" id="{17E4AD89-03BE-4EB6-8F04-2C4164C1A9A8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9C6FFC23-8A58-4DDE-905F-FADC56ED382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F428EFF-0DAB-4D82-B759-9EE39F615599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48A4228-8662-4153-8D7F-FBD4E418DCBB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BA9DAD7D-394A-427C-BBD7-D6C404EBA54D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4E36F7D2-CAAA-4059-9028-25AFBE2B4D4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BD050916-8A8A-4D1D-8B1F-8A846A995E7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A50D9802-5810-4BD4-A0F9-D88B32B1A614}"/>
              </a:ext>
            </a:extLst>
          </p:cNvPr>
          <p:cNvGrpSpPr/>
          <p:nvPr/>
        </p:nvGrpSpPr>
        <p:grpSpPr>
          <a:xfrm>
            <a:off x="6003902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FF7CC987-7B87-45F4-B6DA-557886038ADE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0CEAAD87-5481-446A-B5EE-A5C51855C2CA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3B393303-58E6-4F14-8B69-7AE55A0F8EB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0C8B820A-0497-4A7D-AD4E-9C6B08E46D1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51F0F33E-6C9D-48C5-AED1-75F92E53D26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00332E6E-08E1-46C1-8F34-3760EDE886E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BCC96AFC-AE5C-444C-85F3-D575A1D08F73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55BF4826-DC48-4977-A54B-34E5A8257B9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9AF600CF-0242-469B-A8A2-85855E7DBF4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CF7214DE-912E-45C5-B20E-8B4F53DD8F75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8FE34560-B40D-4874-9355-B8288C494869}"/>
              </a:ext>
            </a:extLst>
          </p:cNvPr>
          <p:cNvGrpSpPr/>
          <p:nvPr/>
        </p:nvGrpSpPr>
        <p:grpSpPr>
          <a:xfrm>
            <a:off x="622576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EB663A52-574F-4A20-BA45-03546FEAD58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0C6B2912-8A2D-4A35-94D1-32FC09E6D0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228AE080-98A4-4B1C-91D8-3960EFB4FEF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A63BC3FB-4F0B-4AC6-9FAB-38E3E8FF64C5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CE1B2935-A3A0-4762-BD89-38EC1AA3338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1E2FD0B9-50B7-4389-BBBC-CED153ECF93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156E0C30-8566-4F03-A280-6F09829695C7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2" name="正方形/長方形 181">
              <a:extLst>
                <a:ext uri="{FF2B5EF4-FFF2-40B4-BE49-F238E27FC236}">
                  <a16:creationId xmlns:a16="http://schemas.microsoft.com/office/drawing/2014/main" id="{B62D65C4-4D25-4103-9385-49F517DDE2C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7312218D-4E29-4C61-8010-4554F2CA6A2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4032EFA2-7EF3-4A1C-903A-542E0EE0CFB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5182A0F-0CCF-4BA5-BA0B-24404B2CEF9F}"/>
              </a:ext>
            </a:extLst>
          </p:cNvPr>
          <p:cNvGrpSpPr/>
          <p:nvPr/>
        </p:nvGrpSpPr>
        <p:grpSpPr>
          <a:xfrm>
            <a:off x="644762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F716A80F-AABB-4525-83C3-A317F7E6A4A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BEB7D352-DC34-4239-B17A-58996064415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BEC36D89-F2B4-4132-B54A-77F5C93EB1D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DB1D8B33-AB4D-4A08-93C8-9C1CCE6E4D3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CC338368-7732-4FC9-A4A5-5C8497293CD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82BBD43C-B509-4B3E-8A14-74E3679A88A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49C12B46-1143-4426-8A87-E9A638D0D0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BBE3C0B8-A214-4A88-87E9-E9500147821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E4E2A78A-660A-4E00-B239-AF82B63CCBE5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206F8A16-0237-4207-AE5B-A3FE826009F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88E0A77D-53E2-4E24-ADC9-9B729077DA15}"/>
              </a:ext>
            </a:extLst>
          </p:cNvPr>
          <p:cNvGrpSpPr/>
          <p:nvPr/>
        </p:nvGrpSpPr>
        <p:grpSpPr>
          <a:xfrm>
            <a:off x="6669483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7B035801-22E4-479D-B569-DFF289213EB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ED8CBA6D-AD2E-484E-B668-FBCBAAD085F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E267E0B1-DDD6-4B61-BB2A-9A0D7704491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D302FA22-97B3-49B4-BA5D-E27992EC43BB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16485BCB-1CC0-4DDA-A0B1-D81B32B440C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B4F33C28-8849-4791-873D-166C50976A7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DC179112-0F25-4D9C-A8E7-ED878B07C5E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04AC36B3-4B7C-4B3F-ADC1-7C0AB0CE59C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81813824-3BD4-4F1C-A227-2B09887D247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E197089C-5A64-4DD3-B523-2CA1F9CCAB7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5F0EBF2D-8B06-4627-8A87-52DCBADD2FA5}"/>
              </a:ext>
            </a:extLst>
          </p:cNvPr>
          <p:cNvGrpSpPr/>
          <p:nvPr/>
        </p:nvGrpSpPr>
        <p:grpSpPr>
          <a:xfrm>
            <a:off x="6891344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00D24649-A633-48D6-B9D9-209DB4F3A80A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88EB2F08-A6B3-4219-95AE-A12D9026E35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F10E77C7-C7CD-480D-8BCD-E9A12E44A8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8" name="正方形/長方形 147">
              <a:extLst>
                <a:ext uri="{FF2B5EF4-FFF2-40B4-BE49-F238E27FC236}">
                  <a16:creationId xmlns:a16="http://schemas.microsoft.com/office/drawing/2014/main" id="{21B35A9D-A287-49E2-9114-143F348A7FF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5DB3109C-F7AF-4EB1-B96A-D62B41B916E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A1E89BA2-5561-4E27-9233-592F125B91A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D1989C9A-FFBE-45CB-9E91-00286C5A395B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74FF5E37-58E6-4B56-8600-0DAF7E96104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EA458257-032A-45D1-9F71-F9B59E74212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CBA653D6-A45B-4E56-967A-09735B0A68E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7D1E8448-87C9-46EE-95BD-7EB62C6674E8}"/>
              </a:ext>
            </a:extLst>
          </p:cNvPr>
          <p:cNvGrpSpPr/>
          <p:nvPr/>
        </p:nvGrpSpPr>
        <p:grpSpPr>
          <a:xfrm>
            <a:off x="7113204" y="909312"/>
            <a:ext cx="187059" cy="4872346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14C4B9FD-B3F9-43A8-A1A3-8068CB7E12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9CD98B22-2FD2-494E-9317-DBC138BFDC84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84F2BA42-ED7D-49D3-B47B-DF568F7057D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51C1A0A2-555B-493C-94C4-62C75FEF7A25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F19C1F9E-8948-46B7-A0CE-D591A44FF4A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24423A8A-8903-4E54-8877-49621845DD98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48F959D5-5361-4BC9-B67A-06E6F584C04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3071B7BD-9747-4ED0-8E8D-132BF101EA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B91E53B9-B079-43ED-A14D-4BC044CCA78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34FB38C3-6829-4346-B862-E0E57D7726A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4814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7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２１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C8699F0-CA54-4F8F-98A2-BBD2C9137B22}"/>
              </a:ext>
            </a:extLst>
          </p:cNvPr>
          <p:cNvGrpSpPr/>
          <p:nvPr/>
        </p:nvGrpSpPr>
        <p:grpSpPr>
          <a:xfrm>
            <a:off x="7551242" y="918734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4878DD8B-47CC-41ED-8C00-DFD736C50E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AFEA71A0-192B-45E4-BE7F-69C6D75C7A20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0570267-B9BB-47A3-90A9-DAA83371E7D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DC40D3E-397A-4D8D-AB35-C0FE22C055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55E8046A-86C4-4528-8E7E-884B4300EFC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318E0CFC-59BC-4DB2-A318-94B41003404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2195FD6-FD40-4DCD-84E8-96B003176BA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B9A1BBA1-A4B2-46F6-B120-0EED83AB31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7EC206D5-ED42-41CE-BAFC-DA0997130B9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39925D58-B7B9-4163-A80A-4070C110397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3117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２２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C8699F0-CA54-4F8F-98A2-BBD2C9137B22}"/>
              </a:ext>
            </a:extLst>
          </p:cNvPr>
          <p:cNvGrpSpPr/>
          <p:nvPr/>
        </p:nvGrpSpPr>
        <p:grpSpPr>
          <a:xfrm>
            <a:off x="7551242" y="918734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4878DD8B-47CC-41ED-8C00-DFD736C50E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AFEA71A0-192B-45E4-BE7F-69C6D75C7A20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0570267-B9BB-47A3-90A9-DAA83371E7D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DC40D3E-397A-4D8D-AB35-C0FE22C055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55E8046A-86C4-4528-8E7E-884B4300EFC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318E0CFC-59BC-4DB2-A318-94B41003404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2195FD6-FD40-4DCD-84E8-96B003176BA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B9A1BBA1-A4B2-46F6-B120-0EED83AB31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7EC206D5-ED42-41CE-BAFC-DA0997130B9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39925D58-B7B9-4163-A80A-4070C110397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BF52B772-CFAF-4911-9E83-87F49C745347}"/>
              </a:ext>
            </a:extLst>
          </p:cNvPr>
          <p:cNvGrpSpPr/>
          <p:nvPr/>
        </p:nvGrpSpPr>
        <p:grpSpPr>
          <a:xfrm>
            <a:off x="7773102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71BCCB8B-9614-4F9D-A1DB-DA0844F261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9223A14A-4354-46B9-B8E4-21907682C9A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5E541734-6394-4AAA-B6F9-725E9E6F9BB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C0C53B0F-0B5F-4279-B3C7-A1E85289A58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C8C6EC0E-F3B5-448B-9CB6-5E3A24629BC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68D49DE1-BCC2-4509-93C6-1BF5802B105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F44A8708-A783-470F-85ED-EF6694642FB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60D8BB56-4A56-4064-BD32-D34A62CC06D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01891036-CC4A-4FE3-9CC2-C7E94ED0DEC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23237950-0CC7-4F73-919A-41662B77977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423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２３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C8699F0-CA54-4F8F-98A2-BBD2C9137B22}"/>
              </a:ext>
            </a:extLst>
          </p:cNvPr>
          <p:cNvGrpSpPr/>
          <p:nvPr/>
        </p:nvGrpSpPr>
        <p:grpSpPr>
          <a:xfrm>
            <a:off x="7551242" y="918734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4878DD8B-47CC-41ED-8C00-DFD736C50E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AFEA71A0-192B-45E4-BE7F-69C6D75C7A20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0570267-B9BB-47A3-90A9-DAA83371E7D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DC40D3E-397A-4D8D-AB35-C0FE22C055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55E8046A-86C4-4528-8E7E-884B4300EFC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318E0CFC-59BC-4DB2-A318-94B41003404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2195FD6-FD40-4DCD-84E8-96B003176BA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B9A1BBA1-A4B2-46F6-B120-0EED83AB31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7EC206D5-ED42-41CE-BAFC-DA0997130B9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39925D58-B7B9-4163-A80A-4070C110397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BF52B772-CFAF-4911-9E83-87F49C745347}"/>
              </a:ext>
            </a:extLst>
          </p:cNvPr>
          <p:cNvGrpSpPr/>
          <p:nvPr/>
        </p:nvGrpSpPr>
        <p:grpSpPr>
          <a:xfrm>
            <a:off x="7773102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71BCCB8B-9614-4F9D-A1DB-DA0844F261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9223A14A-4354-46B9-B8E4-21907682C9A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5E541734-6394-4AAA-B6F9-725E9E6F9BB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C0C53B0F-0B5F-4279-B3C7-A1E85289A58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C8C6EC0E-F3B5-448B-9CB6-5E3A24629BC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68D49DE1-BCC2-4509-93C6-1BF5802B105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F44A8708-A783-470F-85ED-EF6694642FB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60D8BB56-4A56-4064-BD32-D34A62CC06D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01891036-CC4A-4FE3-9CC2-C7E94ED0DEC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23237950-0CC7-4F73-919A-41662B77977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DD64A2B2-E7D8-44F4-9C7E-8C15DE9751BF}"/>
              </a:ext>
            </a:extLst>
          </p:cNvPr>
          <p:cNvGrpSpPr/>
          <p:nvPr/>
        </p:nvGrpSpPr>
        <p:grpSpPr>
          <a:xfrm>
            <a:off x="799496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AC4FCABF-F8F2-44AA-9611-89DC54CC854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AD7163DB-B0E8-4F57-B6C9-A70E22F769E8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EBB572FE-A98F-4AF3-9511-398E0518F3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80A07F68-E9D3-406A-BBE2-74D2C3500EE0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AEE8BCF6-984D-4BFA-A68A-0728FDB800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C6F30874-3069-4F23-857C-13B069F36D1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C41D5D04-CEE9-4104-AB3B-08AAED9A2D0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0031B1B5-7B4F-48AF-BD09-139369BF19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838B2BA4-4603-450C-A6FC-8A81C992F87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1C5C4250-CB4D-4794-B24F-15572BE8537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615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２４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C8699F0-CA54-4F8F-98A2-BBD2C9137B22}"/>
              </a:ext>
            </a:extLst>
          </p:cNvPr>
          <p:cNvGrpSpPr/>
          <p:nvPr/>
        </p:nvGrpSpPr>
        <p:grpSpPr>
          <a:xfrm>
            <a:off x="7551242" y="918734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4878DD8B-47CC-41ED-8C00-DFD736C50E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AFEA71A0-192B-45E4-BE7F-69C6D75C7A20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0570267-B9BB-47A3-90A9-DAA83371E7D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DC40D3E-397A-4D8D-AB35-C0FE22C055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55E8046A-86C4-4528-8E7E-884B4300EFC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318E0CFC-59BC-4DB2-A318-94B41003404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2195FD6-FD40-4DCD-84E8-96B003176BA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B9A1BBA1-A4B2-46F6-B120-0EED83AB31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7EC206D5-ED42-41CE-BAFC-DA0997130B9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39925D58-B7B9-4163-A80A-4070C110397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BF52B772-CFAF-4911-9E83-87F49C745347}"/>
              </a:ext>
            </a:extLst>
          </p:cNvPr>
          <p:cNvGrpSpPr/>
          <p:nvPr/>
        </p:nvGrpSpPr>
        <p:grpSpPr>
          <a:xfrm>
            <a:off x="7773102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71BCCB8B-9614-4F9D-A1DB-DA0844F261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9223A14A-4354-46B9-B8E4-21907682C9A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5E541734-6394-4AAA-B6F9-725E9E6F9BB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C0C53B0F-0B5F-4279-B3C7-A1E85289A58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C8C6EC0E-F3B5-448B-9CB6-5E3A24629BC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68D49DE1-BCC2-4509-93C6-1BF5802B105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F44A8708-A783-470F-85ED-EF6694642FB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60D8BB56-4A56-4064-BD32-D34A62CC06D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01891036-CC4A-4FE3-9CC2-C7E94ED0DEC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23237950-0CC7-4F73-919A-41662B77977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DD64A2B2-E7D8-44F4-9C7E-8C15DE9751BF}"/>
              </a:ext>
            </a:extLst>
          </p:cNvPr>
          <p:cNvGrpSpPr/>
          <p:nvPr/>
        </p:nvGrpSpPr>
        <p:grpSpPr>
          <a:xfrm>
            <a:off x="799496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AC4FCABF-F8F2-44AA-9611-89DC54CC854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AD7163DB-B0E8-4F57-B6C9-A70E22F769E8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EBB572FE-A98F-4AF3-9511-398E0518F3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80A07F68-E9D3-406A-BBE2-74D2C3500EE0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AEE8BCF6-984D-4BFA-A68A-0728FDB800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C6F30874-3069-4F23-857C-13B069F36D1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C41D5D04-CEE9-4104-AB3B-08AAED9A2D0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0031B1B5-7B4F-48AF-BD09-139369BF19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838B2BA4-4603-450C-A6FC-8A81C992F87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1C5C4250-CB4D-4794-B24F-15572BE8537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0F42D459-72FB-471A-99DD-AB3F0B0F4CD8}"/>
              </a:ext>
            </a:extLst>
          </p:cNvPr>
          <p:cNvGrpSpPr/>
          <p:nvPr/>
        </p:nvGrpSpPr>
        <p:grpSpPr>
          <a:xfrm>
            <a:off x="821682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0510C225-A6B3-45C0-86FA-C576372B50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1401D0C3-4485-4D03-9114-F58475DC454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F48B63E3-531B-4F0B-8C49-74ED390941F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1EFE80CB-3285-430E-8905-BA6F8754AD8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76A16254-F191-4D51-97A3-FA3594D1455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54D3E23E-69EE-4AB1-971A-C31D894D2F5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97CB8BFD-6BDE-45BD-8CA6-98F24223A63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A702C8BE-6E4B-49C3-BDBA-5BE7AEF24F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F3874490-033F-4DA6-9338-81902C18F1E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6DB4DD74-3E0D-4C31-AA71-2E1EB899D8D6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6936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２５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C8699F0-CA54-4F8F-98A2-BBD2C9137B22}"/>
              </a:ext>
            </a:extLst>
          </p:cNvPr>
          <p:cNvGrpSpPr/>
          <p:nvPr/>
        </p:nvGrpSpPr>
        <p:grpSpPr>
          <a:xfrm>
            <a:off x="7551242" y="918734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4878DD8B-47CC-41ED-8C00-DFD736C50E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AFEA71A0-192B-45E4-BE7F-69C6D75C7A20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0570267-B9BB-47A3-90A9-DAA83371E7D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DC40D3E-397A-4D8D-AB35-C0FE22C055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55E8046A-86C4-4528-8E7E-884B4300EFC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318E0CFC-59BC-4DB2-A318-94B41003404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2195FD6-FD40-4DCD-84E8-96B003176BA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B9A1BBA1-A4B2-46F6-B120-0EED83AB31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7EC206D5-ED42-41CE-BAFC-DA0997130B9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39925D58-B7B9-4163-A80A-4070C110397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BF52B772-CFAF-4911-9E83-87F49C745347}"/>
              </a:ext>
            </a:extLst>
          </p:cNvPr>
          <p:cNvGrpSpPr/>
          <p:nvPr/>
        </p:nvGrpSpPr>
        <p:grpSpPr>
          <a:xfrm>
            <a:off x="7773102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71BCCB8B-9614-4F9D-A1DB-DA0844F261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9223A14A-4354-46B9-B8E4-21907682C9A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5E541734-6394-4AAA-B6F9-725E9E6F9BB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C0C53B0F-0B5F-4279-B3C7-A1E85289A58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C8C6EC0E-F3B5-448B-9CB6-5E3A24629BC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68D49DE1-BCC2-4509-93C6-1BF5802B105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F44A8708-A783-470F-85ED-EF6694642FB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60D8BB56-4A56-4064-BD32-D34A62CC06D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01891036-CC4A-4FE3-9CC2-C7E94ED0DEC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23237950-0CC7-4F73-919A-41662B77977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DD64A2B2-E7D8-44F4-9C7E-8C15DE9751BF}"/>
              </a:ext>
            </a:extLst>
          </p:cNvPr>
          <p:cNvGrpSpPr/>
          <p:nvPr/>
        </p:nvGrpSpPr>
        <p:grpSpPr>
          <a:xfrm>
            <a:off x="799496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AC4FCABF-F8F2-44AA-9611-89DC54CC854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AD7163DB-B0E8-4F57-B6C9-A70E22F769E8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EBB572FE-A98F-4AF3-9511-398E0518F3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80A07F68-E9D3-406A-BBE2-74D2C3500EE0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AEE8BCF6-984D-4BFA-A68A-0728FDB800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C6F30874-3069-4F23-857C-13B069F36D1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C41D5D04-CEE9-4104-AB3B-08AAED9A2D0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0031B1B5-7B4F-48AF-BD09-139369BF19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838B2BA4-4603-450C-A6FC-8A81C992F87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1C5C4250-CB4D-4794-B24F-15572BE8537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0F42D459-72FB-471A-99DD-AB3F0B0F4CD8}"/>
              </a:ext>
            </a:extLst>
          </p:cNvPr>
          <p:cNvGrpSpPr/>
          <p:nvPr/>
        </p:nvGrpSpPr>
        <p:grpSpPr>
          <a:xfrm>
            <a:off x="821682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0510C225-A6B3-45C0-86FA-C576372B50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1401D0C3-4485-4D03-9114-F58475DC454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F48B63E3-531B-4F0B-8C49-74ED390941F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1EFE80CB-3285-430E-8905-BA6F8754AD8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76A16254-F191-4D51-97A3-FA3594D1455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54D3E23E-69EE-4AB1-971A-C31D894D2F5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97CB8BFD-6BDE-45BD-8CA6-98F24223A63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A702C8BE-6E4B-49C3-BDBA-5BE7AEF24F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F3874490-033F-4DA6-9338-81902C18F1E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6DB4DD74-3E0D-4C31-AA71-2E1EB899D8D6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F13D686B-FF6F-4F69-9082-B6B41E232318}"/>
              </a:ext>
            </a:extLst>
          </p:cNvPr>
          <p:cNvGrpSpPr/>
          <p:nvPr/>
        </p:nvGrpSpPr>
        <p:grpSpPr>
          <a:xfrm>
            <a:off x="843868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953BB346-3DF8-4C85-8C8B-822D606D5C3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4956DE47-8D27-4876-BFCA-654FE9EFBA0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21FCA8F5-B622-459D-B51D-90518FDC016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9299B423-0908-4F69-8212-68D7B5673D4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EADB0096-D3DE-44BA-884E-6FEDB764E6E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1" name="正方形/長方形 290">
              <a:extLst>
                <a:ext uri="{FF2B5EF4-FFF2-40B4-BE49-F238E27FC236}">
                  <a16:creationId xmlns:a16="http://schemas.microsoft.com/office/drawing/2014/main" id="{D0FFCA72-927A-4D7A-9732-888A168F445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2" name="正方形/長方形 291">
              <a:extLst>
                <a:ext uri="{FF2B5EF4-FFF2-40B4-BE49-F238E27FC236}">
                  <a16:creationId xmlns:a16="http://schemas.microsoft.com/office/drawing/2014/main" id="{E11FB17C-CD5E-4DF3-AFFF-98423865D369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3" name="正方形/長方形 292">
              <a:extLst>
                <a:ext uri="{FF2B5EF4-FFF2-40B4-BE49-F238E27FC236}">
                  <a16:creationId xmlns:a16="http://schemas.microsoft.com/office/drawing/2014/main" id="{0864A928-2792-4318-A1AE-5BE408B1B7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B446C5F9-82EC-49EC-9B7E-21B37EB01AA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5" name="正方形/長方形 294">
              <a:extLst>
                <a:ext uri="{FF2B5EF4-FFF2-40B4-BE49-F238E27FC236}">
                  <a16:creationId xmlns:a16="http://schemas.microsoft.com/office/drawing/2014/main" id="{5A96D90A-4450-4A3D-9644-0AF853BF916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01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２６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C8699F0-CA54-4F8F-98A2-BBD2C9137B22}"/>
              </a:ext>
            </a:extLst>
          </p:cNvPr>
          <p:cNvGrpSpPr/>
          <p:nvPr/>
        </p:nvGrpSpPr>
        <p:grpSpPr>
          <a:xfrm>
            <a:off x="7551242" y="918734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4878DD8B-47CC-41ED-8C00-DFD736C50E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AFEA71A0-192B-45E4-BE7F-69C6D75C7A20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0570267-B9BB-47A3-90A9-DAA83371E7D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DC40D3E-397A-4D8D-AB35-C0FE22C055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55E8046A-86C4-4528-8E7E-884B4300EFC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318E0CFC-59BC-4DB2-A318-94B41003404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2195FD6-FD40-4DCD-84E8-96B003176BA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B9A1BBA1-A4B2-46F6-B120-0EED83AB31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7EC206D5-ED42-41CE-BAFC-DA0997130B9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39925D58-B7B9-4163-A80A-4070C110397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BF52B772-CFAF-4911-9E83-87F49C745347}"/>
              </a:ext>
            </a:extLst>
          </p:cNvPr>
          <p:cNvGrpSpPr/>
          <p:nvPr/>
        </p:nvGrpSpPr>
        <p:grpSpPr>
          <a:xfrm>
            <a:off x="7773102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71BCCB8B-9614-4F9D-A1DB-DA0844F261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9223A14A-4354-46B9-B8E4-21907682C9A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5E541734-6394-4AAA-B6F9-725E9E6F9BB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C0C53B0F-0B5F-4279-B3C7-A1E85289A58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C8C6EC0E-F3B5-448B-9CB6-5E3A24629BC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68D49DE1-BCC2-4509-93C6-1BF5802B105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F44A8708-A783-470F-85ED-EF6694642FB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60D8BB56-4A56-4064-BD32-D34A62CC06D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01891036-CC4A-4FE3-9CC2-C7E94ED0DEC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23237950-0CC7-4F73-919A-41662B77977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DD64A2B2-E7D8-44F4-9C7E-8C15DE9751BF}"/>
              </a:ext>
            </a:extLst>
          </p:cNvPr>
          <p:cNvGrpSpPr/>
          <p:nvPr/>
        </p:nvGrpSpPr>
        <p:grpSpPr>
          <a:xfrm>
            <a:off x="799496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AC4FCABF-F8F2-44AA-9611-89DC54CC854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AD7163DB-B0E8-4F57-B6C9-A70E22F769E8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EBB572FE-A98F-4AF3-9511-398E0518F3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80A07F68-E9D3-406A-BBE2-74D2C3500EE0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AEE8BCF6-984D-4BFA-A68A-0728FDB800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C6F30874-3069-4F23-857C-13B069F36D1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C41D5D04-CEE9-4104-AB3B-08AAED9A2D0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0031B1B5-7B4F-48AF-BD09-139369BF19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838B2BA4-4603-450C-A6FC-8A81C992F87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1C5C4250-CB4D-4794-B24F-15572BE8537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0F42D459-72FB-471A-99DD-AB3F0B0F4CD8}"/>
              </a:ext>
            </a:extLst>
          </p:cNvPr>
          <p:cNvGrpSpPr/>
          <p:nvPr/>
        </p:nvGrpSpPr>
        <p:grpSpPr>
          <a:xfrm>
            <a:off x="821682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0510C225-A6B3-45C0-86FA-C576372B50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1401D0C3-4485-4D03-9114-F58475DC454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F48B63E3-531B-4F0B-8C49-74ED390941F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1EFE80CB-3285-430E-8905-BA6F8754AD8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76A16254-F191-4D51-97A3-FA3594D1455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54D3E23E-69EE-4AB1-971A-C31D894D2F5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97CB8BFD-6BDE-45BD-8CA6-98F24223A63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A702C8BE-6E4B-49C3-BDBA-5BE7AEF24F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F3874490-033F-4DA6-9338-81902C18F1E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6DB4DD74-3E0D-4C31-AA71-2E1EB899D8D6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F13D686B-FF6F-4F69-9082-B6B41E232318}"/>
              </a:ext>
            </a:extLst>
          </p:cNvPr>
          <p:cNvGrpSpPr/>
          <p:nvPr/>
        </p:nvGrpSpPr>
        <p:grpSpPr>
          <a:xfrm>
            <a:off x="843868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953BB346-3DF8-4C85-8C8B-822D606D5C3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4956DE47-8D27-4876-BFCA-654FE9EFBA0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21FCA8F5-B622-459D-B51D-90518FDC016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9299B423-0908-4F69-8212-68D7B5673D4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EADB0096-D3DE-44BA-884E-6FEDB764E6E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1" name="正方形/長方形 290">
              <a:extLst>
                <a:ext uri="{FF2B5EF4-FFF2-40B4-BE49-F238E27FC236}">
                  <a16:creationId xmlns:a16="http://schemas.microsoft.com/office/drawing/2014/main" id="{D0FFCA72-927A-4D7A-9732-888A168F445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2" name="正方形/長方形 291">
              <a:extLst>
                <a:ext uri="{FF2B5EF4-FFF2-40B4-BE49-F238E27FC236}">
                  <a16:creationId xmlns:a16="http://schemas.microsoft.com/office/drawing/2014/main" id="{E11FB17C-CD5E-4DF3-AFFF-98423865D369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3" name="正方形/長方形 292">
              <a:extLst>
                <a:ext uri="{FF2B5EF4-FFF2-40B4-BE49-F238E27FC236}">
                  <a16:creationId xmlns:a16="http://schemas.microsoft.com/office/drawing/2014/main" id="{0864A928-2792-4318-A1AE-5BE408B1B7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B446C5F9-82EC-49EC-9B7E-21B37EB01AA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5" name="正方形/長方形 294">
              <a:extLst>
                <a:ext uri="{FF2B5EF4-FFF2-40B4-BE49-F238E27FC236}">
                  <a16:creationId xmlns:a16="http://schemas.microsoft.com/office/drawing/2014/main" id="{5A96D90A-4450-4A3D-9644-0AF853BF916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B1CE34CB-A43E-41E0-A950-495622D9E9A7}"/>
              </a:ext>
            </a:extLst>
          </p:cNvPr>
          <p:cNvGrpSpPr/>
          <p:nvPr/>
        </p:nvGrpSpPr>
        <p:grpSpPr>
          <a:xfrm>
            <a:off x="866054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76" name="正方形/長方形 275">
              <a:extLst>
                <a:ext uri="{FF2B5EF4-FFF2-40B4-BE49-F238E27FC236}">
                  <a16:creationId xmlns:a16="http://schemas.microsoft.com/office/drawing/2014/main" id="{DC08ADE6-303C-46CF-B5A7-BE00CB29875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正方形/長方形 276">
              <a:extLst>
                <a:ext uri="{FF2B5EF4-FFF2-40B4-BE49-F238E27FC236}">
                  <a16:creationId xmlns:a16="http://schemas.microsoft.com/office/drawing/2014/main" id="{10BDCC7B-F909-481C-B77F-194FC990915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正方形/長方形 277">
              <a:extLst>
                <a:ext uri="{FF2B5EF4-FFF2-40B4-BE49-F238E27FC236}">
                  <a16:creationId xmlns:a16="http://schemas.microsoft.com/office/drawing/2014/main" id="{01D6460C-605F-4B90-91D9-AF6623E0B1F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9" name="正方形/長方形 278">
              <a:extLst>
                <a:ext uri="{FF2B5EF4-FFF2-40B4-BE49-F238E27FC236}">
                  <a16:creationId xmlns:a16="http://schemas.microsoft.com/office/drawing/2014/main" id="{07A87C56-84CA-4EAB-9684-7C46E0A4F2F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0" name="正方形/長方形 279">
              <a:extLst>
                <a:ext uri="{FF2B5EF4-FFF2-40B4-BE49-F238E27FC236}">
                  <a16:creationId xmlns:a16="http://schemas.microsoft.com/office/drawing/2014/main" id="{F37BFD88-5C0A-4B34-800F-B117C4156E4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1" name="正方形/長方形 280">
              <a:extLst>
                <a:ext uri="{FF2B5EF4-FFF2-40B4-BE49-F238E27FC236}">
                  <a16:creationId xmlns:a16="http://schemas.microsoft.com/office/drawing/2014/main" id="{83D251EE-738B-40E2-BF38-8EC21492C587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2" name="正方形/長方形 281">
              <a:extLst>
                <a:ext uri="{FF2B5EF4-FFF2-40B4-BE49-F238E27FC236}">
                  <a16:creationId xmlns:a16="http://schemas.microsoft.com/office/drawing/2014/main" id="{53C5D772-1005-4490-BD0D-19E2B63EF61A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3" name="正方形/長方形 282">
              <a:extLst>
                <a:ext uri="{FF2B5EF4-FFF2-40B4-BE49-F238E27FC236}">
                  <a16:creationId xmlns:a16="http://schemas.microsoft.com/office/drawing/2014/main" id="{47809015-12B0-4ED5-931C-58EC71CD1C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AB3C8B5B-3416-493B-B3F6-129F24E16D0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63176CC4-70B3-4C8D-A214-C0885F862FB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9474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２７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C8699F0-CA54-4F8F-98A2-BBD2C9137B22}"/>
              </a:ext>
            </a:extLst>
          </p:cNvPr>
          <p:cNvGrpSpPr/>
          <p:nvPr/>
        </p:nvGrpSpPr>
        <p:grpSpPr>
          <a:xfrm>
            <a:off x="7551242" y="918734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4878DD8B-47CC-41ED-8C00-DFD736C50E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AFEA71A0-192B-45E4-BE7F-69C6D75C7A20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0570267-B9BB-47A3-90A9-DAA83371E7D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DC40D3E-397A-4D8D-AB35-C0FE22C055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55E8046A-86C4-4528-8E7E-884B4300EFC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318E0CFC-59BC-4DB2-A318-94B41003404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2195FD6-FD40-4DCD-84E8-96B003176BA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B9A1BBA1-A4B2-46F6-B120-0EED83AB31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7EC206D5-ED42-41CE-BAFC-DA0997130B9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39925D58-B7B9-4163-A80A-4070C110397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BF52B772-CFAF-4911-9E83-87F49C745347}"/>
              </a:ext>
            </a:extLst>
          </p:cNvPr>
          <p:cNvGrpSpPr/>
          <p:nvPr/>
        </p:nvGrpSpPr>
        <p:grpSpPr>
          <a:xfrm>
            <a:off x="7773102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71BCCB8B-9614-4F9D-A1DB-DA0844F261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9223A14A-4354-46B9-B8E4-21907682C9A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5E541734-6394-4AAA-B6F9-725E9E6F9BB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C0C53B0F-0B5F-4279-B3C7-A1E85289A58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C8C6EC0E-F3B5-448B-9CB6-5E3A24629BC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68D49DE1-BCC2-4509-93C6-1BF5802B105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F44A8708-A783-470F-85ED-EF6694642FB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60D8BB56-4A56-4064-BD32-D34A62CC06D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01891036-CC4A-4FE3-9CC2-C7E94ED0DEC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23237950-0CC7-4F73-919A-41662B77977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DD64A2B2-E7D8-44F4-9C7E-8C15DE9751BF}"/>
              </a:ext>
            </a:extLst>
          </p:cNvPr>
          <p:cNvGrpSpPr/>
          <p:nvPr/>
        </p:nvGrpSpPr>
        <p:grpSpPr>
          <a:xfrm>
            <a:off x="799496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AC4FCABF-F8F2-44AA-9611-89DC54CC854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AD7163DB-B0E8-4F57-B6C9-A70E22F769E8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EBB572FE-A98F-4AF3-9511-398E0518F3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80A07F68-E9D3-406A-BBE2-74D2C3500EE0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AEE8BCF6-984D-4BFA-A68A-0728FDB800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C6F30874-3069-4F23-857C-13B069F36D1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C41D5D04-CEE9-4104-AB3B-08AAED9A2D0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0031B1B5-7B4F-48AF-BD09-139369BF19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838B2BA4-4603-450C-A6FC-8A81C992F87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1C5C4250-CB4D-4794-B24F-15572BE8537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0F42D459-72FB-471A-99DD-AB3F0B0F4CD8}"/>
              </a:ext>
            </a:extLst>
          </p:cNvPr>
          <p:cNvGrpSpPr/>
          <p:nvPr/>
        </p:nvGrpSpPr>
        <p:grpSpPr>
          <a:xfrm>
            <a:off x="821682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0510C225-A6B3-45C0-86FA-C576372B50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1401D0C3-4485-4D03-9114-F58475DC454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F48B63E3-531B-4F0B-8C49-74ED390941F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1EFE80CB-3285-430E-8905-BA6F8754AD8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76A16254-F191-4D51-97A3-FA3594D1455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54D3E23E-69EE-4AB1-971A-C31D894D2F5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97CB8BFD-6BDE-45BD-8CA6-98F24223A63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A702C8BE-6E4B-49C3-BDBA-5BE7AEF24F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F3874490-033F-4DA6-9338-81902C18F1E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6DB4DD74-3E0D-4C31-AA71-2E1EB899D8D6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F13D686B-FF6F-4F69-9082-B6B41E232318}"/>
              </a:ext>
            </a:extLst>
          </p:cNvPr>
          <p:cNvGrpSpPr/>
          <p:nvPr/>
        </p:nvGrpSpPr>
        <p:grpSpPr>
          <a:xfrm>
            <a:off x="843868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953BB346-3DF8-4C85-8C8B-822D606D5C3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4956DE47-8D27-4876-BFCA-654FE9EFBA0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21FCA8F5-B622-459D-B51D-90518FDC016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9299B423-0908-4F69-8212-68D7B5673D4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EADB0096-D3DE-44BA-884E-6FEDB764E6E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1" name="正方形/長方形 290">
              <a:extLst>
                <a:ext uri="{FF2B5EF4-FFF2-40B4-BE49-F238E27FC236}">
                  <a16:creationId xmlns:a16="http://schemas.microsoft.com/office/drawing/2014/main" id="{D0FFCA72-927A-4D7A-9732-888A168F445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2" name="正方形/長方形 291">
              <a:extLst>
                <a:ext uri="{FF2B5EF4-FFF2-40B4-BE49-F238E27FC236}">
                  <a16:creationId xmlns:a16="http://schemas.microsoft.com/office/drawing/2014/main" id="{E11FB17C-CD5E-4DF3-AFFF-98423865D369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3" name="正方形/長方形 292">
              <a:extLst>
                <a:ext uri="{FF2B5EF4-FFF2-40B4-BE49-F238E27FC236}">
                  <a16:creationId xmlns:a16="http://schemas.microsoft.com/office/drawing/2014/main" id="{0864A928-2792-4318-A1AE-5BE408B1B7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B446C5F9-82EC-49EC-9B7E-21B37EB01AA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5" name="正方形/長方形 294">
              <a:extLst>
                <a:ext uri="{FF2B5EF4-FFF2-40B4-BE49-F238E27FC236}">
                  <a16:creationId xmlns:a16="http://schemas.microsoft.com/office/drawing/2014/main" id="{5A96D90A-4450-4A3D-9644-0AF853BF916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B1CE34CB-A43E-41E0-A950-495622D9E9A7}"/>
              </a:ext>
            </a:extLst>
          </p:cNvPr>
          <p:cNvGrpSpPr/>
          <p:nvPr/>
        </p:nvGrpSpPr>
        <p:grpSpPr>
          <a:xfrm>
            <a:off x="866054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76" name="正方形/長方形 275">
              <a:extLst>
                <a:ext uri="{FF2B5EF4-FFF2-40B4-BE49-F238E27FC236}">
                  <a16:creationId xmlns:a16="http://schemas.microsoft.com/office/drawing/2014/main" id="{DC08ADE6-303C-46CF-B5A7-BE00CB29875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正方形/長方形 276">
              <a:extLst>
                <a:ext uri="{FF2B5EF4-FFF2-40B4-BE49-F238E27FC236}">
                  <a16:creationId xmlns:a16="http://schemas.microsoft.com/office/drawing/2014/main" id="{10BDCC7B-F909-481C-B77F-194FC990915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正方形/長方形 277">
              <a:extLst>
                <a:ext uri="{FF2B5EF4-FFF2-40B4-BE49-F238E27FC236}">
                  <a16:creationId xmlns:a16="http://schemas.microsoft.com/office/drawing/2014/main" id="{01D6460C-605F-4B90-91D9-AF6623E0B1F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9" name="正方形/長方形 278">
              <a:extLst>
                <a:ext uri="{FF2B5EF4-FFF2-40B4-BE49-F238E27FC236}">
                  <a16:creationId xmlns:a16="http://schemas.microsoft.com/office/drawing/2014/main" id="{07A87C56-84CA-4EAB-9684-7C46E0A4F2F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0" name="正方形/長方形 279">
              <a:extLst>
                <a:ext uri="{FF2B5EF4-FFF2-40B4-BE49-F238E27FC236}">
                  <a16:creationId xmlns:a16="http://schemas.microsoft.com/office/drawing/2014/main" id="{F37BFD88-5C0A-4B34-800F-B117C4156E4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1" name="正方形/長方形 280">
              <a:extLst>
                <a:ext uri="{FF2B5EF4-FFF2-40B4-BE49-F238E27FC236}">
                  <a16:creationId xmlns:a16="http://schemas.microsoft.com/office/drawing/2014/main" id="{83D251EE-738B-40E2-BF38-8EC21492C587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2" name="正方形/長方形 281">
              <a:extLst>
                <a:ext uri="{FF2B5EF4-FFF2-40B4-BE49-F238E27FC236}">
                  <a16:creationId xmlns:a16="http://schemas.microsoft.com/office/drawing/2014/main" id="{53C5D772-1005-4490-BD0D-19E2B63EF61A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3" name="正方形/長方形 282">
              <a:extLst>
                <a:ext uri="{FF2B5EF4-FFF2-40B4-BE49-F238E27FC236}">
                  <a16:creationId xmlns:a16="http://schemas.microsoft.com/office/drawing/2014/main" id="{47809015-12B0-4ED5-931C-58EC71CD1C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AB3C8B5B-3416-493B-B3F6-129F24E16D0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63176CC4-70B3-4C8D-A214-C0885F862FB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6B065E5B-112C-4109-B8BA-26DEC90728DE}"/>
              </a:ext>
            </a:extLst>
          </p:cNvPr>
          <p:cNvGrpSpPr/>
          <p:nvPr/>
        </p:nvGrpSpPr>
        <p:grpSpPr>
          <a:xfrm>
            <a:off x="888240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66" name="正方形/長方形 265">
              <a:extLst>
                <a:ext uri="{FF2B5EF4-FFF2-40B4-BE49-F238E27FC236}">
                  <a16:creationId xmlns:a16="http://schemas.microsoft.com/office/drawing/2014/main" id="{0B9BCFF7-4A0B-4EA8-8568-C03105BCCB8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正方形/長方形 266">
              <a:extLst>
                <a:ext uri="{FF2B5EF4-FFF2-40B4-BE49-F238E27FC236}">
                  <a16:creationId xmlns:a16="http://schemas.microsoft.com/office/drawing/2014/main" id="{FE3A1F6A-8BF0-4BE6-B8F3-2907D4AD145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正方形/長方形 267">
              <a:extLst>
                <a:ext uri="{FF2B5EF4-FFF2-40B4-BE49-F238E27FC236}">
                  <a16:creationId xmlns:a16="http://schemas.microsoft.com/office/drawing/2014/main" id="{D734E9D5-2A5F-4DCE-A6B6-A565A78DE969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9" name="正方形/長方形 268">
              <a:extLst>
                <a:ext uri="{FF2B5EF4-FFF2-40B4-BE49-F238E27FC236}">
                  <a16:creationId xmlns:a16="http://schemas.microsoft.com/office/drawing/2014/main" id="{36638C4E-C2BA-4403-A873-14CC05D62DD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0" name="正方形/長方形 269">
              <a:extLst>
                <a:ext uri="{FF2B5EF4-FFF2-40B4-BE49-F238E27FC236}">
                  <a16:creationId xmlns:a16="http://schemas.microsoft.com/office/drawing/2014/main" id="{1CF0424B-E62B-41E4-99B4-89747DAEE51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1" name="正方形/長方形 270">
              <a:extLst>
                <a:ext uri="{FF2B5EF4-FFF2-40B4-BE49-F238E27FC236}">
                  <a16:creationId xmlns:a16="http://schemas.microsoft.com/office/drawing/2014/main" id="{AD186441-2E67-47A9-B6FE-6562BFAA88F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2" name="正方形/長方形 271">
              <a:extLst>
                <a:ext uri="{FF2B5EF4-FFF2-40B4-BE49-F238E27FC236}">
                  <a16:creationId xmlns:a16="http://schemas.microsoft.com/office/drawing/2014/main" id="{397A959A-48E1-4E27-B190-ED4005995D8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3" name="正方形/長方形 272">
              <a:extLst>
                <a:ext uri="{FF2B5EF4-FFF2-40B4-BE49-F238E27FC236}">
                  <a16:creationId xmlns:a16="http://schemas.microsoft.com/office/drawing/2014/main" id="{CE824DB5-2BF1-4AF9-B7B9-3239C20D4CC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4" name="正方形/長方形 273">
              <a:extLst>
                <a:ext uri="{FF2B5EF4-FFF2-40B4-BE49-F238E27FC236}">
                  <a16:creationId xmlns:a16="http://schemas.microsoft.com/office/drawing/2014/main" id="{DC3E8F46-69C1-4866-AFC4-90449595C545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5" name="正方形/長方形 274">
              <a:extLst>
                <a:ext uri="{FF2B5EF4-FFF2-40B4-BE49-F238E27FC236}">
                  <a16:creationId xmlns:a16="http://schemas.microsoft.com/office/drawing/2014/main" id="{C08E2562-1A4A-40E9-BE42-CAD7C2F7847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50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２８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C8699F0-CA54-4F8F-98A2-BBD2C9137B22}"/>
              </a:ext>
            </a:extLst>
          </p:cNvPr>
          <p:cNvGrpSpPr/>
          <p:nvPr/>
        </p:nvGrpSpPr>
        <p:grpSpPr>
          <a:xfrm>
            <a:off x="7551242" y="918734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4878DD8B-47CC-41ED-8C00-DFD736C50E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AFEA71A0-192B-45E4-BE7F-69C6D75C7A20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0570267-B9BB-47A3-90A9-DAA83371E7D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DC40D3E-397A-4D8D-AB35-C0FE22C055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55E8046A-86C4-4528-8E7E-884B4300EFC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318E0CFC-59BC-4DB2-A318-94B41003404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2195FD6-FD40-4DCD-84E8-96B003176BA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B9A1BBA1-A4B2-46F6-B120-0EED83AB31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7EC206D5-ED42-41CE-BAFC-DA0997130B9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39925D58-B7B9-4163-A80A-4070C110397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BF52B772-CFAF-4911-9E83-87F49C745347}"/>
              </a:ext>
            </a:extLst>
          </p:cNvPr>
          <p:cNvGrpSpPr/>
          <p:nvPr/>
        </p:nvGrpSpPr>
        <p:grpSpPr>
          <a:xfrm>
            <a:off x="7773102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71BCCB8B-9614-4F9D-A1DB-DA0844F261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9223A14A-4354-46B9-B8E4-21907682C9A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5E541734-6394-4AAA-B6F9-725E9E6F9BB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C0C53B0F-0B5F-4279-B3C7-A1E85289A58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C8C6EC0E-F3B5-448B-9CB6-5E3A24629BC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68D49DE1-BCC2-4509-93C6-1BF5802B105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F44A8708-A783-470F-85ED-EF6694642FB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60D8BB56-4A56-4064-BD32-D34A62CC06D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01891036-CC4A-4FE3-9CC2-C7E94ED0DEC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23237950-0CC7-4F73-919A-41662B77977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DD64A2B2-E7D8-44F4-9C7E-8C15DE9751BF}"/>
              </a:ext>
            </a:extLst>
          </p:cNvPr>
          <p:cNvGrpSpPr/>
          <p:nvPr/>
        </p:nvGrpSpPr>
        <p:grpSpPr>
          <a:xfrm>
            <a:off x="799496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AC4FCABF-F8F2-44AA-9611-89DC54CC854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AD7163DB-B0E8-4F57-B6C9-A70E22F769E8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EBB572FE-A98F-4AF3-9511-398E0518F3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80A07F68-E9D3-406A-BBE2-74D2C3500EE0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AEE8BCF6-984D-4BFA-A68A-0728FDB800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C6F30874-3069-4F23-857C-13B069F36D1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C41D5D04-CEE9-4104-AB3B-08AAED9A2D0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0031B1B5-7B4F-48AF-BD09-139369BF19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838B2BA4-4603-450C-A6FC-8A81C992F87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1C5C4250-CB4D-4794-B24F-15572BE8537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0F42D459-72FB-471A-99DD-AB3F0B0F4CD8}"/>
              </a:ext>
            </a:extLst>
          </p:cNvPr>
          <p:cNvGrpSpPr/>
          <p:nvPr/>
        </p:nvGrpSpPr>
        <p:grpSpPr>
          <a:xfrm>
            <a:off x="821682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0510C225-A6B3-45C0-86FA-C576372B50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1401D0C3-4485-4D03-9114-F58475DC454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F48B63E3-531B-4F0B-8C49-74ED390941F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1EFE80CB-3285-430E-8905-BA6F8754AD8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76A16254-F191-4D51-97A3-FA3594D1455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54D3E23E-69EE-4AB1-971A-C31D894D2F5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97CB8BFD-6BDE-45BD-8CA6-98F24223A63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A702C8BE-6E4B-49C3-BDBA-5BE7AEF24F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F3874490-033F-4DA6-9338-81902C18F1E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6DB4DD74-3E0D-4C31-AA71-2E1EB899D8D6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F13D686B-FF6F-4F69-9082-B6B41E232318}"/>
              </a:ext>
            </a:extLst>
          </p:cNvPr>
          <p:cNvGrpSpPr/>
          <p:nvPr/>
        </p:nvGrpSpPr>
        <p:grpSpPr>
          <a:xfrm>
            <a:off x="843868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953BB346-3DF8-4C85-8C8B-822D606D5C3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4956DE47-8D27-4876-BFCA-654FE9EFBA0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21FCA8F5-B622-459D-B51D-90518FDC016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9299B423-0908-4F69-8212-68D7B5673D4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EADB0096-D3DE-44BA-884E-6FEDB764E6E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1" name="正方形/長方形 290">
              <a:extLst>
                <a:ext uri="{FF2B5EF4-FFF2-40B4-BE49-F238E27FC236}">
                  <a16:creationId xmlns:a16="http://schemas.microsoft.com/office/drawing/2014/main" id="{D0FFCA72-927A-4D7A-9732-888A168F445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2" name="正方形/長方形 291">
              <a:extLst>
                <a:ext uri="{FF2B5EF4-FFF2-40B4-BE49-F238E27FC236}">
                  <a16:creationId xmlns:a16="http://schemas.microsoft.com/office/drawing/2014/main" id="{E11FB17C-CD5E-4DF3-AFFF-98423865D369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3" name="正方形/長方形 292">
              <a:extLst>
                <a:ext uri="{FF2B5EF4-FFF2-40B4-BE49-F238E27FC236}">
                  <a16:creationId xmlns:a16="http://schemas.microsoft.com/office/drawing/2014/main" id="{0864A928-2792-4318-A1AE-5BE408B1B7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B446C5F9-82EC-49EC-9B7E-21B37EB01AA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5" name="正方形/長方形 294">
              <a:extLst>
                <a:ext uri="{FF2B5EF4-FFF2-40B4-BE49-F238E27FC236}">
                  <a16:creationId xmlns:a16="http://schemas.microsoft.com/office/drawing/2014/main" id="{5A96D90A-4450-4A3D-9644-0AF853BF916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B1CE34CB-A43E-41E0-A950-495622D9E9A7}"/>
              </a:ext>
            </a:extLst>
          </p:cNvPr>
          <p:cNvGrpSpPr/>
          <p:nvPr/>
        </p:nvGrpSpPr>
        <p:grpSpPr>
          <a:xfrm>
            <a:off x="866054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76" name="正方形/長方形 275">
              <a:extLst>
                <a:ext uri="{FF2B5EF4-FFF2-40B4-BE49-F238E27FC236}">
                  <a16:creationId xmlns:a16="http://schemas.microsoft.com/office/drawing/2014/main" id="{DC08ADE6-303C-46CF-B5A7-BE00CB29875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正方形/長方形 276">
              <a:extLst>
                <a:ext uri="{FF2B5EF4-FFF2-40B4-BE49-F238E27FC236}">
                  <a16:creationId xmlns:a16="http://schemas.microsoft.com/office/drawing/2014/main" id="{10BDCC7B-F909-481C-B77F-194FC990915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正方形/長方形 277">
              <a:extLst>
                <a:ext uri="{FF2B5EF4-FFF2-40B4-BE49-F238E27FC236}">
                  <a16:creationId xmlns:a16="http://schemas.microsoft.com/office/drawing/2014/main" id="{01D6460C-605F-4B90-91D9-AF6623E0B1F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9" name="正方形/長方形 278">
              <a:extLst>
                <a:ext uri="{FF2B5EF4-FFF2-40B4-BE49-F238E27FC236}">
                  <a16:creationId xmlns:a16="http://schemas.microsoft.com/office/drawing/2014/main" id="{07A87C56-84CA-4EAB-9684-7C46E0A4F2F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0" name="正方形/長方形 279">
              <a:extLst>
                <a:ext uri="{FF2B5EF4-FFF2-40B4-BE49-F238E27FC236}">
                  <a16:creationId xmlns:a16="http://schemas.microsoft.com/office/drawing/2014/main" id="{F37BFD88-5C0A-4B34-800F-B117C4156E4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1" name="正方形/長方形 280">
              <a:extLst>
                <a:ext uri="{FF2B5EF4-FFF2-40B4-BE49-F238E27FC236}">
                  <a16:creationId xmlns:a16="http://schemas.microsoft.com/office/drawing/2014/main" id="{83D251EE-738B-40E2-BF38-8EC21492C587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2" name="正方形/長方形 281">
              <a:extLst>
                <a:ext uri="{FF2B5EF4-FFF2-40B4-BE49-F238E27FC236}">
                  <a16:creationId xmlns:a16="http://schemas.microsoft.com/office/drawing/2014/main" id="{53C5D772-1005-4490-BD0D-19E2B63EF61A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3" name="正方形/長方形 282">
              <a:extLst>
                <a:ext uri="{FF2B5EF4-FFF2-40B4-BE49-F238E27FC236}">
                  <a16:creationId xmlns:a16="http://schemas.microsoft.com/office/drawing/2014/main" id="{47809015-12B0-4ED5-931C-58EC71CD1C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AB3C8B5B-3416-493B-B3F6-129F24E16D0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63176CC4-70B3-4C8D-A214-C0885F862FB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6B065E5B-112C-4109-B8BA-26DEC90728DE}"/>
              </a:ext>
            </a:extLst>
          </p:cNvPr>
          <p:cNvGrpSpPr/>
          <p:nvPr/>
        </p:nvGrpSpPr>
        <p:grpSpPr>
          <a:xfrm>
            <a:off x="888240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66" name="正方形/長方形 265">
              <a:extLst>
                <a:ext uri="{FF2B5EF4-FFF2-40B4-BE49-F238E27FC236}">
                  <a16:creationId xmlns:a16="http://schemas.microsoft.com/office/drawing/2014/main" id="{0B9BCFF7-4A0B-4EA8-8568-C03105BCCB8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正方形/長方形 266">
              <a:extLst>
                <a:ext uri="{FF2B5EF4-FFF2-40B4-BE49-F238E27FC236}">
                  <a16:creationId xmlns:a16="http://schemas.microsoft.com/office/drawing/2014/main" id="{FE3A1F6A-8BF0-4BE6-B8F3-2907D4AD145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正方形/長方形 267">
              <a:extLst>
                <a:ext uri="{FF2B5EF4-FFF2-40B4-BE49-F238E27FC236}">
                  <a16:creationId xmlns:a16="http://schemas.microsoft.com/office/drawing/2014/main" id="{D734E9D5-2A5F-4DCE-A6B6-A565A78DE969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9" name="正方形/長方形 268">
              <a:extLst>
                <a:ext uri="{FF2B5EF4-FFF2-40B4-BE49-F238E27FC236}">
                  <a16:creationId xmlns:a16="http://schemas.microsoft.com/office/drawing/2014/main" id="{36638C4E-C2BA-4403-A873-14CC05D62DD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0" name="正方形/長方形 269">
              <a:extLst>
                <a:ext uri="{FF2B5EF4-FFF2-40B4-BE49-F238E27FC236}">
                  <a16:creationId xmlns:a16="http://schemas.microsoft.com/office/drawing/2014/main" id="{1CF0424B-E62B-41E4-99B4-89747DAEE51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1" name="正方形/長方形 270">
              <a:extLst>
                <a:ext uri="{FF2B5EF4-FFF2-40B4-BE49-F238E27FC236}">
                  <a16:creationId xmlns:a16="http://schemas.microsoft.com/office/drawing/2014/main" id="{AD186441-2E67-47A9-B6FE-6562BFAA88F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2" name="正方形/長方形 271">
              <a:extLst>
                <a:ext uri="{FF2B5EF4-FFF2-40B4-BE49-F238E27FC236}">
                  <a16:creationId xmlns:a16="http://schemas.microsoft.com/office/drawing/2014/main" id="{397A959A-48E1-4E27-B190-ED4005995D8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3" name="正方形/長方形 272">
              <a:extLst>
                <a:ext uri="{FF2B5EF4-FFF2-40B4-BE49-F238E27FC236}">
                  <a16:creationId xmlns:a16="http://schemas.microsoft.com/office/drawing/2014/main" id="{CE824DB5-2BF1-4AF9-B7B9-3239C20D4CC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4" name="正方形/長方形 273">
              <a:extLst>
                <a:ext uri="{FF2B5EF4-FFF2-40B4-BE49-F238E27FC236}">
                  <a16:creationId xmlns:a16="http://schemas.microsoft.com/office/drawing/2014/main" id="{DC3E8F46-69C1-4866-AFC4-90449595C545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5" name="正方形/長方形 274">
              <a:extLst>
                <a:ext uri="{FF2B5EF4-FFF2-40B4-BE49-F238E27FC236}">
                  <a16:creationId xmlns:a16="http://schemas.microsoft.com/office/drawing/2014/main" id="{C08E2562-1A4A-40E9-BE42-CAD7C2F7847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86FF106A-5D74-4774-A255-15113A22DD3F}"/>
              </a:ext>
            </a:extLst>
          </p:cNvPr>
          <p:cNvGrpSpPr/>
          <p:nvPr/>
        </p:nvGrpSpPr>
        <p:grpSpPr>
          <a:xfrm>
            <a:off x="9104266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56" name="正方形/長方形 255">
              <a:extLst>
                <a:ext uri="{FF2B5EF4-FFF2-40B4-BE49-F238E27FC236}">
                  <a16:creationId xmlns:a16="http://schemas.microsoft.com/office/drawing/2014/main" id="{32E65EA4-0B1E-42B5-B8EC-EEEB7DD5CF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正方形/長方形 256">
              <a:extLst>
                <a:ext uri="{FF2B5EF4-FFF2-40B4-BE49-F238E27FC236}">
                  <a16:creationId xmlns:a16="http://schemas.microsoft.com/office/drawing/2014/main" id="{B3A038FA-D7DE-4EAC-8B40-3D1E0406842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正方形/長方形 257">
              <a:extLst>
                <a:ext uri="{FF2B5EF4-FFF2-40B4-BE49-F238E27FC236}">
                  <a16:creationId xmlns:a16="http://schemas.microsoft.com/office/drawing/2014/main" id="{CA96235A-39DA-4E26-8B4F-FB3AF11707D7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9" name="正方形/長方形 258">
              <a:extLst>
                <a:ext uri="{FF2B5EF4-FFF2-40B4-BE49-F238E27FC236}">
                  <a16:creationId xmlns:a16="http://schemas.microsoft.com/office/drawing/2014/main" id="{58DACFBE-D760-4D70-A1AA-5F153F4E7CB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0" name="正方形/長方形 259">
              <a:extLst>
                <a:ext uri="{FF2B5EF4-FFF2-40B4-BE49-F238E27FC236}">
                  <a16:creationId xmlns:a16="http://schemas.microsoft.com/office/drawing/2014/main" id="{CCB3D471-A72B-41DE-A216-83C3741D358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1" name="正方形/長方形 260">
              <a:extLst>
                <a:ext uri="{FF2B5EF4-FFF2-40B4-BE49-F238E27FC236}">
                  <a16:creationId xmlns:a16="http://schemas.microsoft.com/office/drawing/2014/main" id="{4730C33B-F7DB-452A-B88A-D7FA5AA2303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2" name="正方形/長方形 261">
              <a:extLst>
                <a:ext uri="{FF2B5EF4-FFF2-40B4-BE49-F238E27FC236}">
                  <a16:creationId xmlns:a16="http://schemas.microsoft.com/office/drawing/2014/main" id="{634931C2-5457-4877-AEB0-CFF884ECF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3459FBB0-C5B9-4A6A-9A94-F877FF905BC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4" name="正方形/長方形 263">
              <a:extLst>
                <a:ext uri="{FF2B5EF4-FFF2-40B4-BE49-F238E27FC236}">
                  <a16:creationId xmlns:a16="http://schemas.microsoft.com/office/drawing/2014/main" id="{5B2B4DBF-6595-4B23-B1CD-CC16489B7E6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5" name="正方形/長方形 264">
              <a:extLst>
                <a:ext uri="{FF2B5EF4-FFF2-40B4-BE49-F238E27FC236}">
                  <a16:creationId xmlns:a16="http://schemas.microsoft.com/office/drawing/2014/main" id="{47823F10-90F0-4BF8-B57C-179B05CF3E8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531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２０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805"/>
            <a:ext cx="187059" cy="4872346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341578" y="912876"/>
            <a:ext cx="187059" cy="4872346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5175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２９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C8699F0-CA54-4F8F-98A2-BBD2C9137B22}"/>
              </a:ext>
            </a:extLst>
          </p:cNvPr>
          <p:cNvGrpSpPr/>
          <p:nvPr/>
        </p:nvGrpSpPr>
        <p:grpSpPr>
          <a:xfrm>
            <a:off x="7551242" y="918734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4878DD8B-47CC-41ED-8C00-DFD736C50E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AFEA71A0-192B-45E4-BE7F-69C6D75C7A20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80570267-B9BB-47A3-90A9-DAA83371E7D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DC40D3E-397A-4D8D-AB35-C0FE22C055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55E8046A-86C4-4528-8E7E-884B4300EFC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318E0CFC-59BC-4DB2-A318-94B41003404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2195FD6-FD40-4DCD-84E8-96B003176BA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B9A1BBA1-A4B2-46F6-B120-0EED83AB31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正方形/長方形 333">
              <a:extLst>
                <a:ext uri="{FF2B5EF4-FFF2-40B4-BE49-F238E27FC236}">
                  <a16:creationId xmlns:a16="http://schemas.microsoft.com/office/drawing/2014/main" id="{7EC206D5-ED42-41CE-BAFC-DA0997130B9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39925D58-B7B9-4163-A80A-4070C110397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BF52B772-CFAF-4911-9E83-87F49C745347}"/>
              </a:ext>
            </a:extLst>
          </p:cNvPr>
          <p:cNvGrpSpPr/>
          <p:nvPr/>
        </p:nvGrpSpPr>
        <p:grpSpPr>
          <a:xfrm>
            <a:off x="7773102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71BCCB8B-9614-4F9D-A1DB-DA0844F261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9223A14A-4354-46B9-B8E4-21907682C9A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5E541734-6394-4AAA-B6F9-725E9E6F9BB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C0C53B0F-0B5F-4279-B3C7-A1E85289A58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正方形/長方形 319">
              <a:extLst>
                <a:ext uri="{FF2B5EF4-FFF2-40B4-BE49-F238E27FC236}">
                  <a16:creationId xmlns:a16="http://schemas.microsoft.com/office/drawing/2014/main" id="{C8C6EC0E-F3B5-448B-9CB6-5E3A24629BC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68D49DE1-BCC2-4509-93C6-1BF5802B105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F44A8708-A783-470F-85ED-EF6694642FB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60D8BB56-4A56-4064-BD32-D34A62CC06D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01891036-CC4A-4FE3-9CC2-C7E94ED0DEC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23237950-0CC7-4F73-919A-41662B77977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DD64A2B2-E7D8-44F4-9C7E-8C15DE9751BF}"/>
              </a:ext>
            </a:extLst>
          </p:cNvPr>
          <p:cNvGrpSpPr/>
          <p:nvPr/>
        </p:nvGrpSpPr>
        <p:grpSpPr>
          <a:xfrm>
            <a:off x="799496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AC4FCABF-F8F2-44AA-9611-89DC54CC854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AD7163DB-B0E8-4F57-B6C9-A70E22F769E8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EBB572FE-A98F-4AF3-9511-398E0518F33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80A07F68-E9D3-406A-BBE2-74D2C3500EE0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AEE8BCF6-984D-4BFA-A68A-0728FDB800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C6F30874-3069-4F23-857C-13B069F36D1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C41D5D04-CEE9-4104-AB3B-08AAED9A2D0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0031B1B5-7B4F-48AF-BD09-139369BF19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838B2BA4-4603-450C-A6FC-8A81C992F87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1C5C4250-CB4D-4794-B24F-15572BE8537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0F42D459-72FB-471A-99DD-AB3F0B0F4CD8}"/>
              </a:ext>
            </a:extLst>
          </p:cNvPr>
          <p:cNvGrpSpPr/>
          <p:nvPr/>
        </p:nvGrpSpPr>
        <p:grpSpPr>
          <a:xfrm>
            <a:off x="8216823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0510C225-A6B3-45C0-86FA-C576372B50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1401D0C3-4485-4D03-9114-F58475DC454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F48B63E3-531B-4F0B-8C49-74ED390941F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1EFE80CB-3285-430E-8905-BA6F8754AD8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76A16254-F191-4D51-97A3-FA3594D1455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54D3E23E-69EE-4AB1-971A-C31D894D2F5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97CB8BFD-6BDE-45BD-8CA6-98F24223A63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A702C8BE-6E4B-49C3-BDBA-5BE7AEF24F4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F3874490-033F-4DA6-9338-81902C18F1E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6DB4DD74-3E0D-4C31-AA71-2E1EB899D8D6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F13D686B-FF6F-4F69-9082-B6B41E232318}"/>
              </a:ext>
            </a:extLst>
          </p:cNvPr>
          <p:cNvGrpSpPr/>
          <p:nvPr/>
        </p:nvGrpSpPr>
        <p:grpSpPr>
          <a:xfrm>
            <a:off x="843868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953BB346-3DF8-4C85-8C8B-822D606D5C36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4956DE47-8D27-4876-BFCA-654FE9EFBA0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21FCA8F5-B622-459D-B51D-90518FDC016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9299B423-0908-4F69-8212-68D7B5673D47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EADB0096-D3DE-44BA-884E-6FEDB764E6E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1" name="正方形/長方形 290">
              <a:extLst>
                <a:ext uri="{FF2B5EF4-FFF2-40B4-BE49-F238E27FC236}">
                  <a16:creationId xmlns:a16="http://schemas.microsoft.com/office/drawing/2014/main" id="{D0FFCA72-927A-4D7A-9732-888A168F445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2" name="正方形/長方形 291">
              <a:extLst>
                <a:ext uri="{FF2B5EF4-FFF2-40B4-BE49-F238E27FC236}">
                  <a16:creationId xmlns:a16="http://schemas.microsoft.com/office/drawing/2014/main" id="{E11FB17C-CD5E-4DF3-AFFF-98423865D369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3" name="正方形/長方形 292">
              <a:extLst>
                <a:ext uri="{FF2B5EF4-FFF2-40B4-BE49-F238E27FC236}">
                  <a16:creationId xmlns:a16="http://schemas.microsoft.com/office/drawing/2014/main" id="{0864A928-2792-4318-A1AE-5BE408B1B71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B446C5F9-82EC-49EC-9B7E-21B37EB01AA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5" name="正方形/長方形 294">
              <a:extLst>
                <a:ext uri="{FF2B5EF4-FFF2-40B4-BE49-F238E27FC236}">
                  <a16:creationId xmlns:a16="http://schemas.microsoft.com/office/drawing/2014/main" id="{5A96D90A-4450-4A3D-9644-0AF853BF916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B1CE34CB-A43E-41E0-A950-495622D9E9A7}"/>
              </a:ext>
            </a:extLst>
          </p:cNvPr>
          <p:cNvGrpSpPr/>
          <p:nvPr/>
        </p:nvGrpSpPr>
        <p:grpSpPr>
          <a:xfrm>
            <a:off x="866054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76" name="正方形/長方形 275">
              <a:extLst>
                <a:ext uri="{FF2B5EF4-FFF2-40B4-BE49-F238E27FC236}">
                  <a16:creationId xmlns:a16="http://schemas.microsoft.com/office/drawing/2014/main" id="{DC08ADE6-303C-46CF-B5A7-BE00CB29875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正方形/長方形 276">
              <a:extLst>
                <a:ext uri="{FF2B5EF4-FFF2-40B4-BE49-F238E27FC236}">
                  <a16:creationId xmlns:a16="http://schemas.microsoft.com/office/drawing/2014/main" id="{10BDCC7B-F909-481C-B77F-194FC990915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正方形/長方形 277">
              <a:extLst>
                <a:ext uri="{FF2B5EF4-FFF2-40B4-BE49-F238E27FC236}">
                  <a16:creationId xmlns:a16="http://schemas.microsoft.com/office/drawing/2014/main" id="{01D6460C-605F-4B90-91D9-AF6623E0B1F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9" name="正方形/長方形 278">
              <a:extLst>
                <a:ext uri="{FF2B5EF4-FFF2-40B4-BE49-F238E27FC236}">
                  <a16:creationId xmlns:a16="http://schemas.microsoft.com/office/drawing/2014/main" id="{07A87C56-84CA-4EAB-9684-7C46E0A4F2F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0" name="正方形/長方形 279">
              <a:extLst>
                <a:ext uri="{FF2B5EF4-FFF2-40B4-BE49-F238E27FC236}">
                  <a16:creationId xmlns:a16="http://schemas.microsoft.com/office/drawing/2014/main" id="{F37BFD88-5C0A-4B34-800F-B117C4156E4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1" name="正方形/長方形 280">
              <a:extLst>
                <a:ext uri="{FF2B5EF4-FFF2-40B4-BE49-F238E27FC236}">
                  <a16:creationId xmlns:a16="http://schemas.microsoft.com/office/drawing/2014/main" id="{83D251EE-738B-40E2-BF38-8EC21492C587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2" name="正方形/長方形 281">
              <a:extLst>
                <a:ext uri="{FF2B5EF4-FFF2-40B4-BE49-F238E27FC236}">
                  <a16:creationId xmlns:a16="http://schemas.microsoft.com/office/drawing/2014/main" id="{53C5D772-1005-4490-BD0D-19E2B63EF61A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3" name="正方形/長方形 282">
              <a:extLst>
                <a:ext uri="{FF2B5EF4-FFF2-40B4-BE49-F238E27FC236}">
                  <a16:creationId xmlns:a16="http://schemas.microsoft.com/office/drawing/2014/main" id="{47809015-12B0-4ED5-931C-58EC71CD1C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AB3C8B5B-3416-493B-B3F6-129F24E16D0B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63176CC4-70B3-4C8D-A214-C0885F862FB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6B065E5B-112C-4109-B8BA-26DEC90728DE}"/>
              </a:ext>
            </a:extLst>
          </p:cNvPr>
          <p:cNvGrpSpPr/>
          <p:nvPr/>
        </p:nvGrpSpPr>
        <p:grpSpPr>
          <a:xfrm>
            <a:off x="8882404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66" name="正方形/長方形 265">
              <a:extLst>
                <a:ext uri="{FF2B5EF4-FFF2-40B4-BE49-F238E27FC236}">
                  <a16:creationId xmlns:a16="http://schemas.microsoft.com/office/drawing/2014/main" id="{0B9BCFF7-4A0B-4EA8-8568-C03105BCCB8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正方形/長方形 266">
              <a:extLst>
                <a:ext uri="{FF2B5EF4-FFF2-40B4-BE49-F238E27FC236}">
                  <a16:creationId xmlns:a16="http://schemas.microsoft.com/office/drawing/2014/main" id="{FE3A1F6A-8BF0-4BE6-B8F3-2907D4AD145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正方形/長方形 267">
              <a:extLst>
                <a:ext uri="{FF2B5EF4-FFF2-40B4-BE49-F238E27FC236}">
                  <a16:creationId xmlns:a16="http://schemas.microsoft.com/office/drawing/2014/main" id="{D734E9D5-2A5F-4DCE-A6B6-A565A78DE969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9" name="正方形/長方形 268">
              <a:extLst>
                <a:ext uri="{FF2B5EF4-FFF2-40B4-BE49-F238E27FC236}">
                  <a16:creationId xmlns:a16="http://schemas.microsoft.com/office/drawing/2014/main" id="{36638C4E-C2BA-4403-A873-14CC05D62DD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0" name="正方形/長方形 269">
              <a:extLst>
                <a:ext uri="{FF2B5EF4-FFF2-40B4-BE49-F238E27FC236}">
                  <a16:creationId xmlns:a16="http://schemas.microsoft.com/office/drawing/2014/main" id="{1CF0424B-E62B-41E4-99B4-89747DAEE51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1" name="正方形/長方形 270">
              <a:extLst>
                <a:ext uri="{FF2B5EF4-FFF2-40B4-BE49-F238E27FC236}">
                  <a16:creationId xmlns:a16="http://schemas.microsoft.com/office/drawing/2014/main" id="{AD186441-2E67-47A9-B6FE-6562BFAA88F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2" name="正方形/長方形 271">
              <a:extLst>
                <a:ext uri="{FF2B5EF4-FFF2-40B4-BE49-F238E27FC236}">
                  <a16:creationId xmlns:a16="http://schemas.microsoft.com/office/drawing/2014/main" id="{397A959A-48E1-4E27-B190-ED4005995D8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3" name="正方形/長方形 272">
              <a:extLst>
                <a:ext uri="{FF2B5EF4-FFF2-40B4-BE49-F238E27FC236}">
                  <a16:creationId xmlns:a16="http://schemas.microsoft.com/office/drawing/2014/main" id="{CE824DB5-2BF1-4AF9-B7B9-3239C20D4CC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4" name="正方形/長方形 273">
              <a:extLst>
                <a:ext uri="{FF2B5EF4-FFF2-40B4-BE49-F238E27FC236}">
                  <a16:creationId xmlns:a16="http://schemas.microsoft.com/office/drawing/2014/main" id="{DC3E8F46-69C1-4866-AFC4-90449595C545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5" name="正方形/長方形 274">
              <a:extLst>
                <a:ext uri="{FF2B5EF4-FFF2-40B4-BE49-F238E27FC236}">
                  <a16:creationId xmlns:a16="http://schemas.microsoft.com/office/drawing/2014/main" id="{C08E2562-1A4A-40E9-BE42-CAD7C2F7847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86FF106A-5D74-4774-A255-15113A22DD3F}"/>
              </a:ext>
            </a:extLst>
          </p:cNvPr>
          <p:cNvGrpSpPr/>
          <p:nvPr/>
        </p:nvGrpSpPr>
        <p:grpSpPr>
          <a:xfrm>
            <a:off x="9104266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56" name="正方形/長方形 255">
              <a:extLst>
                <a:ext uri="{FF2B5EF4-FFF2-40B4-BE49-F238E27FC236}">
                  <a16:creationId xmlns:a16="http://schemas.microsoft.com/office/drawing/2014/main" id="{32E65EA4-0B1E-42B5-B8EC-EEEB7DD5CF13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正方形/長方形 256">
              <a:extLst>
                <a:ext uri="{FF2B5EF4-FFF2-40B4-BE49-F238E27FC236}">
                  <a16:creationId xmlns:a16="http://schemas.microsoft.com/office/drawing/2014/main" id="{B3A038FA-D7DE-4EAC-8B40-3D1E0406842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正方形/長方形 257">
              <a:extLst>
                <a:ext uri="{FF2B5EF4-FFF2-40B4-BE49-F238E27FC236}">
                  <a16:creationId xmlns:a16="http://schemas.microsoft.com/office/drawing/2014/main" id="{CA96235A-39DA-4E26-8B4F-FB3AF11707D7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9" name="正方形/長方形 258">
              <a:extLst>
                <a:ext uri="{FF2B5EF4-FFF2-40B4-BE49-F238E27FC236}">
                  <a16:creationId xmlns:a16="http://schemas.microsoft.com/office/drawing/2014/main" id="{58DACFBE-D760-4D70-A1AA-5F153F4E7CB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0" name="正方形/長方形 259">
              <a:extLst>
                <a:ext uri="{FF2B5EF4-FFF2-40B4-BE49-F238E27FC236}">
                  <a16:creationId xmlns:a16="http://schemas.microsoft.com/office/drawing/2014/main" id="{CCB3D471-A72B-41DE-A216-83C3741D358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1" name="正方形/長方形 260">
              <a:extLst>
                <a:ext uri="{FF2B5EF4-FFF2-40B4-BE49-F238E27FC236}">
                  <a16:creationId xmlns:a16="http://schemas.microsoft.com/office/drawing/2014/main" id="{4730C33B-F7DB-452A-B88A-D7FA5AA23030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2" name="正方形/長方形 261">
              <a:extLst>
                <a:ext uri="{FF2B5EF4-FFF2-40B4-BE49-F238E27FC236}">
                  <a16:creationId xmlns:a16="http://schemas.microsoft.com/office/drawing/2014/main" id="{634931C2-5457-4877-AEB0-CFF884ECF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3459FBB0-C5B9-4A6A-9A94-F877FF905BC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4" name="正方形/長方形 263">
              <a:extLst>
                <a:ext uri="{FF2B5EF4-FFF2-40B4-BE49-F238E27FC236}">
                  <a16:creationId xmlns:a16="http://schemas.microsoft.com/office/drawing/2014/main" id="{5B2B4DBF-6595-4B23-B1CD-CC16489B7E6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5" name="正方形/長方形 264">
              <a:extLst>
                <a:ext uri="{FF2B5EF4-FFF2-40B4-BE49-F238E27FC236}">
                  <a16:creationId xmlns:a16="http://schemas.microsoft.com/office/drawing/2014/main" id="{47823F10-90F0-4BF8-B57C-179B05CF3E8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18A9E5A2-9F1D-419D-A00C-AE6B99F9BE97}"/>
              </a:ext>
            </a:extLst>
          </p:cNvPr>
          <p:cNvGrpSpPr/>
          <p:nvPr/>
        </p:nvGrpSpPr>
        <p:grpSpPr>
          <a:xfrm>
            <a:off x="9326127" y="915805"/>
            <a:ext cx="187059" cy="4872346"/>
            <a:chOff x="3119718" y="915725"/>
            <a:chExt cx="385482" cy="4738660"/>
          </a:xfrm>
          <a:solidFill>
            <a:srgbClr val="FF0000"/>
          </a:solidFill>
        </p:grpSpPr>
        <p:sp>
          <p:nvSpPr>
            <p:cNvPr id="246" name="正方形/長方形 245">
              <a:extLst>
                <a:ext uri="{FF2B5EF4-FFF2-40B4-BE49-F238E27FC236}">
                  <a16:creationId xmlns:a16="http://schemas.microsoft.com/office/drawing/2014/main" id="{20BD2830-4F3F-49B7-8086-FF1671C3D19E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正方形/長方形 246">
              <a:extLst>
                <a:ext uri="{FF2B5EF4-FFF2-40B4-BE49-F238E27FC236}">
                  <a16:creationId xmlns:a16="http://schemas.microsoft.com/office/drawing/2014/main" id="{26E06604-0AAF-41DE-9007-7E3A7013737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>
              <a:extLst>
                <a:ext uri="{FF2B5EF4-FFF2-40B4-BE49-F238E27FC236}">
                  <a16:creationId xmlns:a16="http://schemas.microsoft.com/office/drawing/2014/main" id="{99D724B2-E047-47D0-99C4-01F9ABEDD8B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D7771058-C7A2-41AC-AC08-C7182CD90AF0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E122A250-8FAF-429F-98E4-7FD039D89C0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1" name="正方形/長方形 250">
              <a:extLst>
                <a:ext uri="{FF2B5EF4-FFF2-40B4-BE49-F238E27FC236}">
                  <a16:creationId xmlns:a16="http://schemas.microsoft.com/office/drawing/2014/main" id="{E2F0AB0C-DF6D-48B5-A7F7-85D7326186B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9A0E1DE0-F889-47A1-BD53-A49220A5C083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061690C8-C89D-457B-98D9-4CA16CAEA50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9DFA7D65-1E07-4841-9ECE-34F98808E04C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AFBD7F33-3F50-496B-B62E-67C66E945CB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0582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３００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05210F5-FD18-46FB-AE9C-C48584F45D7E}"/>
              </a:ext>
            </a:extLst>
          </p:cNvPr>
          <p:cNvGrpSpPr/>
          <p:nvPr/>
        </p:nvGrpSpPr>
        <p:grpSpPr>
          <a:xfrm>
            <a:off x="3119718" y="912876"/>
            <a:ext cx="2183802" cy="4875275"/>
            <a:chOff x="3119718" y="912876"/>
            <a:chExt cx="4500282" cy="47415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2A3CB2E-3794-4F29-A1E6-88C8FF5A8B35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99E68339-461C-4FCB-AD2D-C8BC34A66145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76FDA702-9AB6-4EC5-B795-A633E2CE81E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E97C4018-100E-4F1E-B12B-4FD9DAA593D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BD53754-C67A-499C-BD56-77553C24949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74C1FE1-348E-4EED-AFC7-8B372AECEE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A7DCF11E-3C3B-4BF6-9139-2F5607F5210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C470720-BB1E-43EA-BBD3-C12E538645F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D43ED7D1-9D25-4506-803A-0B4FD1D6CC1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D5F36C-71DC-41F5-895C-96E1E180BAF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CCD96E2-2A34-4CF1-88F9-E2037126A52D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1305AB1-7AE2-4BD7-A1F8-542A965C0EFC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3CC383B7-D850-4515-AF7F-B4E461C3ED2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C20204-2AC1-40EB-8288-41078DF66011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75FFE200-F043-4229-9EF8-54D037BB163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7A21018-16CD-48AF-A2CE-932F095F85E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1008B8E0-8B18-414A-8145-215C7D684462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124E215E-0ED2-426E-A00B-2ECA97B44FC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DCA8B730-DB33-400D-8674-10738772CE0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A2A41FFE-64D7-4FBF-8A1F-C54B600D120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70D83BF0-78BA-44F2-AF81-31A0CF4682D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AE75ABC-6AC2-45AC-A5A9-92198560672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3CC8E78-0EBB-4B3A-8DEA-74F7CB05402B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255C520F-E177-4EAD-A2D2-216C01EF6E1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8338C68C-2AE0-42B8-BCC3-02753499E92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99BBC00-EE71-4F97-A3BA-B4C3255C6313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4A445EC-E940-444C-B79B-4A8FA7627D5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2BCF68A-DC19-4302-A7A3-2AA7E7B5400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88C1F-D7EF-43F7-8CD9-AC3E62F5275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2B9DB075-A227-4532-B3A6-35B3F148D7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759B7474-45F0-4C94-BF6B-C156D54219F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BFCB99A-394B-4BD9-B1A4-43DDDAA5DB3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1E4D15AD-1F74-4093-B9A4-BC7229777CC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3222CC5-C56F-49AF-B098-ABDD1F3220C0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7B6D75B8-3FA9-4677-A2E1-2086BD866D9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840A7AF-C29C-482C-BC23-8968300648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658699D8-F4DE-4681-936E-44B0AD0567A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AD83F-0E71-4580-BA6D-219F9C02E4A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2F30DFF-9B9F-4379-9F79-217A280779B3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4BC7F63-3190-4B65-B3F1-E3FAC588EB2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E8B614B-C3B3-4642-82F6-4FA96040E61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7F8E930-B395-4DEA-B8DB-0AEE053C59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B50336B-DFBC-4104-86DD-8DE9796A9ED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114FCE-CE9C-4621-A954-0F111A8A2C9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38B9A93-5C4E-4D00-8037-02448AC529E5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234EF0DC-0FCC-424E-9FB3-E6D3B017468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1F3C025D-5D34-4DD4-BAA4-C03F9AFEAC6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A2945498-0755-4595-8DE0-5A6D3595225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7DC3FD8-F9AC-4F35-8B51-2344CD4526B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1E14723-C78D-49C0-95EE-FA449311946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187672FB-FE14-4699-A16B-A1C17C10B04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C4173819-C5CD-4479-8186-0FFEC239253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DF88DF7-8208-4EED-8F0A-3D8C289B057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C047D47-ADEB-4CA7-B0D1-B2B51D811AF9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25AE10A-BCC0-4637-8E8B-B769FCB5274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DF7B724-7182-4E71-8534-5E8D66BA1EDD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277AD125-66E6-4601-A5EA-34E1DD7474B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F2223FCE-1C26-4AC1-BE6C-026A0A753D8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214D1D1-9994-4493-9516-38791AC1B86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7A9B907-4934-420F-A4F3-C2434E06721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BE4041CE-8CF4-46CC-93A7-76F905F1972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076BA67E-A9FF-4633-A60C-10766D138F6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6AD0BED9-3C5D-4B28-9C49-4D95DD8181A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08C6CC1-9AA4-401C-A5B5-55BA6476ED9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E8D1E033-EDA7-4D1B-9B0D-0BA79B0CA78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ADBC37E-F6F9-449C-8152-AFC3A92DAD6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F434C2B9-9B40-4DF7-B82D-C489AC8FF6DF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5D5289E-1B0F-4C7F-98E5-E1B394DD5500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29F5E64-801B-4A63-AE1E-07203C19ECF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C76C1503-771B-4DE1-9F37-41A43C34868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8AEEE9-104A-4B65-9DC5-33289315821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DCE2BAAA-96B1-49C8-AEE3-146D6C38C42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5A6068E3-2BB5-4CB5-9466-F04164303A1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161AAF05-B62F-4E43-B6C1-150EA5D3E0E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EAADBCA-5FAE-42BD-81D4-14D7743B99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7920203-2C98-4185-9B52-A734056E5453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8CF66C4E-4D43-4615-A817-9B831F89A81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0399406-5169-4163-8800-308648D2C34D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9C549586-B984-4448-862A-17B3411F70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A1E5634A-0938-4FA4-A632-48C30146F1B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8AA9845-B083-46E1-8DA8-6B96F760076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4BE67F2-BB68-4329-983C-D85AFC88C70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0DE31043-676C-4984-BF80-D9350404CE9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F1FD793B-7E2A-4C36-A7FF-F605F9D9A7A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6F8EDF6A-6750-4C31-AE63-E77426F1558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8069D22C-B3E8-4A0D-AF32-3920054FF746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89A3E206-9E96-44AE-8C0A-C43ACA08A06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12CE0912-BD3E-496A-A32F-3FCF288D68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05D9A15-DBE5-4853-8535-A15DEF1AE2AF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90B808F1-690C-42B3-8831-105E0580FE4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17C8097-197C-4E1E-AE0A-8356FD5F68C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B17AE6E4-8116-41CE-A334-C4FFB8CAB45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F794E8F-47E3-4C56-9611-C6FAE010F75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DEB1ACF2-E27C-4191-B76D-F1B520A0E32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A43C99B9-171F-4649-AA31-D26784ECD6AA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B7A2328-3138-4E1E-8F7B-7054D792986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6396243E-9E03-47CD-8545-D02C541430DA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3D27A2D-E501-4041-8AD8-6C0C627039DD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C7060E1C-5239-469C-852D-785F988EAF3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3214569-244E-4505-89D6-BAE6ED2F3F2D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7DFD0F-CBA1-428A-8A9A-2D0694FF4608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EE2F2D6-836E-4A3C-A474-FA85550B066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88278AD8-6E5C-4C00-9C7C-F590A726733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2A006FCA-B43D-4A2E-B081-CAB9F3ABAB9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CC1CF161-7FE1-479B-8CC3-26CF9EC501C7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48C0D9BE-4717-432C-BEC8-C57A178E275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7899CE1-91AB-4035-B372-CF3AE28BE8C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3B23A4AB-4AA8-4D64-8E7B-8D869E23C311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3F9F06C5-73BD-4B7E-B2B3-753B9024949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06FB0BB2-9AE4-4914-B8B4-3D7D48B4D174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C9CE8191-8A90-451B-85D4-EE14A21AF58F}"/>
              </a:ext>
            </a:extLst>
          </p:cNvPr>
          <p:cNvGrpSpPr/>
          <p:nvPr/>
        </p:nvGrpSpPr>
        <p:grpSpPr>
          <a:xfrm>
            <a:off x="5338321" y="909312"/>
            <a:ext cx="2183802" cy="4875275"/>
            <a:chOff x="3119718" y="912876"/>
            <a:chExt cx="4500282" cy="4741509"/>
          </a:xfrm>
          <a:solidFill>
            <a:srgbClr val="00B050"/>
          </a:solidFill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976A8FF-F734-48EE-B196-D92B607903BC}"/>
                </a:ext>
              </a:extLst>
            </p:cNvPr>
            <p:cNvGrpSpPr/>
            <p:nvPr/>
          </p:nvGrpSpPr>
          <p:grpSpPr>
            <a:xfrm>
              <a:off x="3119718" y="915725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52A2AAB0-9051-436D-9741-334C8154C9D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C39F08F-9D88-46F5-8FA6-3009E01B137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642E0F9B-7789-44ED-9BCA-AC8163180F4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164A9F4C-4996-4538-99E3-DA34799800C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EE2A4826-03A1-45F3-98C4-FAE04643F08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318DE8F3-25CF-46A7-ADB4-27B45E685126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EB77C9F-55E5-4104-8AA4-3ABC97601DC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2C1CA783-7400-4815-9745-C934C7811D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1F0F45BC-B7A8-43EF-9CCD-0363992ED84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2EB508DD-5EA5-49C1-BD44-FB16F9C6E04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09334F1-43D0-402F-BC1E-475BC9BB661A}"/>
                </a:ext>
              </a:extLst>
            </p:cNvPr>
            <p:cNvGrpSpPr/>
            <p:nvPr/>
          </p:nvGrpSpPr>
          <p:grpSpPr>
            <a:xfrm>
              <a:off x="3576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A817611E-1E72-4DA6-80E0-C5289913C02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22459C6-037A-4E4E-A38B-31ABAA383C6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F8D3FB8C-B4BA-4078-8E6C-E4B3A5DB39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51576B5B-18DF-4299-ABF9-E8CCE9CFCEFA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6228CCD8-6F35-4378-9330-59385B3E98B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9954BF4D-D022-46A3-BC43-B0525C7CAD8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D9E45843-8C9F-4A16-BD1B-9CB7C6D2534E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DB9D2D7E-F38D-43BA-B3B3-62C1FB24800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81BCDE5C-FE9D-4BA7-A1C4-B924F71489D7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E7484CBA-84D3-406F-8D87-90B7A109DE1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C170909-4EC1-4FC5-AF2F-990970F66A76}"/>
                </a:ext>
              </a:extLst>
            </p:cNvPr>
            <p:cNvGrpSpPr/>
            <p:nvPr/>
          </p:nvGrpSpPr>
          <p:grpSpPr>
            <a:xfrm>
              <a:off x="4034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4C936AD-5DBB-4EB2-9ECB-B222B580453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3E73E09-B0F3-41A6-A2C3-64461AFA0E1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D76C2061-8DC7-484B-8001-BC531CBD5D4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17E4AD89-03BE-4EB6-8F04-2C4164C1A9A8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9C6FFC23-8A58-4DDE-905F-FADC56ED382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BF428EFF-0DAB-4D82-B759-9EE39F615599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648A4228-8662-4153-8D7F-FBD4E418DCB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A9DAD7D-394A-427C-BBD7-D6C404EBA54D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4E36F7D2-CAAA-4059-9028-25AFBE2B4D4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BD050916-8A8A-4D1D-8B1F-8A846A995E7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50D9802-5810-4BD4-A0F9-D88B32B1A614}"/>
                </a:ext>
              </a:extLst>
            </p:cNvPr>
            <p:cNvGrpSpPr/>
            <p:nvPr/>
          </p:nvGrpSpPr>
          <p:grpSpPr>
            <a:xfrm>
              <a:off x="4491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FF7CC987-7B87-45F4-B6DA-557886038AD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CEAAD87-5481-446A-B5EE-A5C51855C2C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3B393303-58E6-4F14-8B69-7AE55A0F8EB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0C8B820A-0497-4A7D-AD4E-9C6B08E46D1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51F0F33E-6C9D-48C5-AED1-75F92E53D26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00332E6E-08E1-46C1-8F34-3760EDE886EC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BCC96AFC-AE5C-444C-85F3-D575A1D08F7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55BF4826-DC48-4977-A54B-34E5A8257B9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9AF600CF-0242-469B-A8A2-85855E7DBF40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F7214DE-912E-45C5-B20E-8B4F53DD8F75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FE34560-B40D-4874-9355-B8288C494869}"/>
                </a:ext>
              </a:extLst>
            </p:cNvPr>
            <p:cNvGrpSpPr/>
            <p:nvPr/>
          </p:nvGrpSpPr>
          <p:grpSpPr>
            <a:xfrm>
              <a:off x="4948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EB663A52-574F-4A20-BA45-03546FEAD584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0C6B2912-8A2D-4A35-94D1-32FC09E6D07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228AE080-98A4-4B1C-91D8-3960EFB4FEF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A63BC3FB-4F0B-4AC6-9FAB-38E3E8FF64C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CE1B2935-A3A0-4762-BD89-38EC1AA3338D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1E2FD0B9-50B7-4389-BBBC-CED153ECF9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56E0C30-8566-4F03-A280-6F09829695C7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62D65C4-4D25-4103-9385-49F517DDE2C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7312218D-4E29-4C61-8010-4554F2CA6A22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4032EFA2-7EF3-4A1C-903A-542E0EE0CFB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5182A0F-0CCF-4BA5-BA0B-24404B2CEF9F}"/>
                </a:ext>
              </a:extLst>
            </p:cNvPr>
            <p:cNvGrpSpPr/>
            <p:nvPr/>
          </p:nvGrpSpPr>
          <p:grpSpPr>
            <a:xfrm>
              <a:off x="54057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716A80F-AABB-4525-83C3-A317F7E6A4A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BEB7D352-DC34-4239-B17A-58996064415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BEC36D89-F2B4-4132-B54A-77F5C93EB1D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DB1D8B33-AB4D-4A08-93C8-9C1CCE6E4D3F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CC338368-7732-4FC9-A4A5-5C8497293CD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82BBD43C-B509-4B3E-8A14-74E3679A88AB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9C12B46-1143-4426-8A87-E9A638D0D02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BBE3C0B8-A214-4A88-87E9-E9500147821B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E4E2A78A-660A-4E00-B239-AF82B63CCBE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206F8A16-0237-4207-AE5B-A3FE826009F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8E0A77D-53E2-4E24-ADC9-9B729077DA15}"/>
                </a:ext>
              </a:extLst>
            </p:cNvPr>
            <p:cNvGrpSpPr/>
            <p:nvPr/>
          </p:nvGrpSpPr>
          <p:grpSpPr>
            <a:xfrm>
              <a:off x="58629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7B035801-22E4-479D-B569-DFF289213EB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ED8CBA6D-AD2E-484E-B668-FBCBAAD085F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267E0B1-DDD6-4B61-BB2A-9A0D7704491B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302FA22-97B3-49B4-BA5D-E27992EC43BB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485BCB-1CC0-4DDA-A0B1-D81B32B440C1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4F33C28-8849-4791-873D-166C50976A7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C179112-0F25-4D9C-A8E7-ED878B07C5E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04AC36B3-4B7C-4B3F-ADC1-7C0AB0CE59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1813824-3BD4-4F1C-A227-2B09887D247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E197089C-5A64-4DD3-B523-2CA1F9CCAB7E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F0EBF2D-8B06-4627-8A87-52DCBADD2FA5}"/>
                </a:ext>
              </a:extLst>
            </p:cNvPr>
            <p:cNvGrpSpPr/>
            <p:nvPr/>
          </p:nvGrpSpPr>
          <p:grpSpPr>
            <a:xfrm>
              <a:off x="63201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00D24649-A633-48D6-B9D9-209DB4F3A80A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88EB2F08-A6B3-4219-95AE-A12D9026E35E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F10E77C7-C7CD-480D-8BCD-E9A12E44A85D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1B35A9D-A287-49E2-9114-143F348A7FF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5DB3109C-F7AF-4EB1-B96A-D62B41B916E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A1E89BA2-5561-4E27-9233-592F125B91A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D1989C9A-FFBE-45CB-9E91-00286C5A395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4FF5E37-58E6-4B56-8600-0DAF7E961043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EA458257-032A-45D1-9F71-F9B59E74212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BA653D6-A45B-4E56-967A-09735B0A68E7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7D1E8448-87C9-46EE-95BD-7EB62C6674E8}"/>
                </a:ext>
              </a:extLst>
            </p:cNvPr>
            <p:cNvGrpSpPr/>
            <p:nvPr/>
          </p:nvGrpSpPr>
          <p:grpSpPr>
            <a:xfrm>
              <a:off x="67773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14C4B9FD-B3F9-43A8-A1A3-8068CB7E121C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9CD98B22-2FD2-494E-9317-DBC138BFDC84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4F2BA42-ED7D-49D3-B47B-DF568F7057DA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1C1A0A2-555B-493C-94C4-62C75FEF7A25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19C1F9E-8948-46B7-A0CE-D591A44FF4A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24423A8A-8903-4E54-8877-49621845DD98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48F959D5-5361-4BC9-B67A-06E6F584C048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071B7BD-9747-4ED0-8E8D-132BF101EA2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B91E53B9-B079-43ED-A14D-4BC044CCA78E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34FB38C3-6829-4346-B862-E0E57D7726A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DC95FAA-64FA-47DC-8C25-1507E46F12FA}"/>
                </a:ext>
              </a:extLst>
            </p:cNvPr>
            <p:cNvGrpSpPr/>
            <p:nvPr/>
          </p:nvGrpSpPr>
          <p:grpSpPr>
            <a:xfrm>
              <a:off x="7234518" y="912876"/>
              <a:ext cx="385482" cy="4738660"/>
              <a:chOff x="3119718" y="915725"/>
              <a:chExt cx="385482" cy="4738660"/>
            </a:xfrm>
            <a:grpFill/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85EF4EF7-5E85-4202-8676-218C952A7F67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A1A20BB-4041-4DF1-8999-E07E4A75107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E658A21E-CF2B-4DDE-A6C7-EA7C9EB59FE2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0D936F96-012D-4E20-B04D-08B122EF03DE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BDE9E4C5-F32F-470E-95D7-0D397B3C70E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659466F2-8AFE-4A7E-8944-6EF11D1175D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4E9B679E-52B9-4D6A-8463-A778781A30C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CDDDAF26-D903-4080-B6C4-07F704179F1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8362036-57B9-47D0-972D-49E3E240C19F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5F5B8BB5-F657-4F16-929A-9FE1BDA2C75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E00B7FFC-6A05-4DD0-9E7E-1F900FB0C468}"/>
              </a:ext>
            </a:extLst>
          </p:cNvPr>
          <p:cNvGrpSpPr/>
          <p:nvPr/>
        </p:nvGrpSpPr>
        <p:grpSpPr>
          <a:xfrm>
            <a:off x="7551242" y="915805"/>
            <a:ext cx="2183803" cy="4875275"/>
            <a:chOff x="3119718" y="912876"/>
            <a:chExt cx="4500282" cy="4741509"/>
          </a:xfrm>
          <a:solidFill>
            <a:srgbClr val="FF0000"/>
          </a:solidFill>
        </p:grpSpPr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3C8699F0-CA54-4F8F-98A2-BBD2C9137B22}"/>
                </a:ext>
              </a:extLst>
            </p:cNvPr>
            <p:cNvGrpSpPr/>
            <p:nvPr/>
          </p:nvGrpSpPr>
          <p:grpSpPr>
            <a:xfrm>
              <a:off x="3119718" y="915725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4878DD8B-47CC-41ED-8C00-DFD736C50E13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正方形/長方形 326">
                <a:extLst>
                  <a:ext uri="{FF2B5EF4-FFF2-40B4-BE49-F238E27FC236}">
                    <a16:creationId xmlns:a16="http://schemas.microsoft.com/office/drawing/2014/main" id="{AFEA71A0-192B-45E4-BE7F-69C6D75C7A20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80570267-B9BB-47A3-90A9-DAA83371E7D6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4DC40D3E-397A-4D8D-AB35-C0FE22C055D6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0" name="正方形/長方形 329">
                <a:extLst>
                  <a:ext uri="{FF2B5EF4-FFF2-40B4-BE49-F238E27FC236}">
                    <a16:creationId xmlns:a16="http://schemas.microsoft.com/office/drawing/2014/main" id="{55E8046A-86C4-4528-8E7E-884B4300EFC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1" name="正方形/長方形 330">
                <a:extLst>
                  <a:ext uri="{FF2B5EF4-FFF2-40B4-BE49-F238E27FC236}">
                    <a16:creationId xmlns:a16="http://schemas.microsoft.com/office/drawing/2014/main" id="{318E0CFC-59BC-4DB2-A318-94B41003404D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2" name="正方形/長方形 331">
                <a:extLst>
                  <a:ext uri="{FF2B5EF4-FFF2-40B4-BE49-F238E27FC236}">
                    <a16:creationId xmlns:a16="http://schemas.microsoft.com/office/drawing/2014/main" id="{52195FD6-FD40-4DCD-84E8-96B003176BAD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B9A1BBA1-A4B2-46F6-B120-0EED83AB311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7EC206D5-ED42-41CE-BAFC-DA0997130B9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5" name="正方形/長方形 334">
                <a:extLst>
                  <a:ext uri="{FF2B5EF4-FFF2-40B4-BE49-F238E27FC236}">
                    <a16:creationId xmlns:a16="http://schemas.microsoft.com/office/drawing/2014/main" id="{39925D58-B7B9-4163-A80A-4070C110397F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BF52B772-CFAF-4911-9E83-87F49C745347}"/>
                </a:ext>
              </a:extLst>
            </p:cNvPr>
            <p:cNvGrpSpPr/>
            <p:nvPr/>
          </p:nvGrpSpPr>
          <p:grpSpPr>
            <a:xfrm>
              <a:off x="3576917" y="912876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316" name="正方形/長方形 315">
                <a:extLst>
                  <a:ext uri="{FF2B5EF4-FFF2-40B4-BE49-F238E27FC236}">
                    <a16:creationId xmlns:a16="http://schemas.microsoft.com/office/drawing/2014/main" id="{71BCCB8B-9614-4F9D-A1DB-DA0844F2611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正方形/長方形 316">
                <a:extLst>
                  <a:ext uri="{FF2B5EF4-FFF2-40B4-BE49-F238E27FC236}">
                    <a16:creationId xmlns:a16="http://schemas.microsoft.com/office/drawing/2014/main" id="{9223A14A-4354-46B9-B8E4-21907682C9A2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正方形/長方形 317">
                <a:extLst>
                  <a:ext uri="{FF2B5EF4-FFF2-40B4-BE49-F238E27FC236}">
                    <a16:creationId xmlns:a16="http://schemas.microsoft.com/office/drawing/2014/main" id="{5E541734-6394-4AAA-B6F9-725E9E6F9BB5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C0C53B0F-0B5F-4279-B3C7-A1E85289A582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0" name="正方形/長方形 319">
                <a:extLst>
                  <a:ext uri="{FF2B5EF4-FFF2-40B4-BE49-F238E27FC236}">
                    <a16:creationId xmlns:a16="http://schemas.microsoft.com/office/drawing/2014/main" id="{C8C6EC0E-F3B5-448B-9CB6-5E3A24629BC5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1" name="正方形/長方形 320">
                <a:extLst>
                  <a:ext uri="{FF2B5EF4-FFF2-40B4-BE49-F238E27FC236}">
                    <a16:creationId xmlns:a16="http://schemas.microsoft.com/office/drawing/2014/main" id="{68D49DE1-BCC2-4509-93C6-1BF5802B105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F44A8708-A783-470F-85ED-EF6694642FB4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3" name="正方形/長方形 322">
                <a:extLst>
                  <a:ext uri="{FF2B5EF4-FFF2-40B4-BE49-F238E27FC236}">
                    <a16:creationId xmlns:a16="http://schemas.microsoft.com/office/drawing/2014/main" id="{60D8BB56-4A56-4064-BD32-D34A62CC06D2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4" name="正方形/長方形 323">
                <a:extLst>
                  <a:ext uri="{FF2B5EF4-FFF2-40B4-BE49-F238E27FC236}">
                    <a16:creationId xmlns:a16="http://schemas.microsoft.com/office/drawing/2014/main" id="{01891036-CC4A-4FE3-9CC2-C7E94ED0DEC8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23237950-0CC7-4F73-919A-41662B77977A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DD64A2B2-E7D8-44F4-9C7E-8C15DE9751BF}"/>
                </a:ext>
              </a:extLst>
            </p:cNvPr>
            <p:cNvGrpSpPr/>
            <p:nvPr/>
          </p:nvGrpSpPr>
          <p:grpSpPr>
            <a:xfrm>
              <a:off x="4034118" y="912876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306" name="正方形/長方形 305">
                <a:extLst>
                  <a:ext uri="{FF2B5EF4-FFF2-40B4-BE49-F238E27FC236}">
                    <a16:creationId xmlns:a16="http://schemas.microsoft.com/office/drawing/2014/main" id="{AC4FCABF-F8F2-44AA-9611-89DC54CC854F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AD7163DB-B0E8-4F57-B6C9-A70E22F769E8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正方形/長方形 307">
                <a:extLst>
                  <a:ext uri="{FF2B5EF4-FFF2-40B4-BE49-F238E27FC236}">
                    <a16:creationId xmlns:a16="http://schemas.microsoft.com/office/drawing/2014/main" id="{EBB572FE-A98F-4AF3-9511-398E0518F331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9" name="正方形/長方形 308">
                <a:extLst>
                  <a:ext uri="{FF2B5EF4-FFF2-40B4-BE49-F238E27FC236}">
                    <a16:creationId xmlns:a16="http://schemas.microsoft.com/office/drawing/2014/main" id="{80A07F68-E9D3-406A-BBE2-74D2C3500EE0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0" name="正方形/長方形 309">
                <a:extLst>
                  <a:ext uri="{FF2B5EF4-FFF2-40B4-BE49-F238E27FC236}">
                    <a16:creationId xmlns:a16="http://schemas.microsoft.com/office/drawing/2014/main" id="{AEE8BCF6-984D-4BFA-A68A-0728FDB8004E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1" name="正方形/長方形 310">
                <a:extLst>
                  <a:ext uri="{FF2B5EF4-FFF2-40B4-BE49-F238E27FC236}">
                    <a16:creationId xmlns:a16="http://schemas.microsoft.com/office/drawing/2014/main" id="{C6F30874-3069-4F23-857C-13B069F36D1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2" name="正方形/長方形 311">
                <a:extLst>
                  <a:ext uri="{FF2B5EF4-FFF2-40B4-BE49-F238E27FC236}">
                    <a16:creationId xmlns:a16="http://schemas.microsoft.com/office/drawing/2014/main" id="{C41D5D04-CEE9-4104-AB3B-08AAED9A2D00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0031B1B5-7B4F-48AF-BD09-139369BF1942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4" name="正方形/長方形 313">
                <a:extLst>
                  <a:ext uri="{FF2B5EF4-FFF2-40B4-BE49-F238E27FC236}">
                    <a16:creationId xmlns:a16="http://schemas.microsoft.com/office/drawing/2014/main" id="{838B2BA4-4603-450C-A6FC-8A81C992F878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5" name="正方形/長方形 314">
                <a:extLst>
                  <a:ext uri="{FF2B5EF4-FFF2-40B4-BE49-F238E27FC236}">
                    <a16:creationId xmlns:a16="http://schemas.microsoft.com/office/drawing/2014/main" id="{1C5C4250-CB4D-4794-B24F-15572BE85373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0F42D459-72FB-471A-99DD-AB3F0B0F4CD8}"/>
                </a:ext>
              </a:extLst>
            </p:cNvPr>
            <p:cNvGrpSpPr/>
            <p:nvPr/>
          </p:nvGrpSpPr>
          <p:grpSpPr>
            <a:xfrm>
              <a:off x="4491317" y="912876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0510C225-A6B3-45C0-86FA-C576372B500D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正方形/長方形 296">
                <a:extLst>
                  <a:ext uri="{FF2B5EF4-FFF2-40B4-BE49-F238E27FC236}">
                    <a16:creationId xmlns:a16="http://schemas.microsoft.com/office/drawing/2014/main" id="{1401D0C3-4485-4D03-9114-F58475DC4549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正方形/長方形 297">
                <a:extLst>
                  <a:ext uri="{FF2B5EF4-FFF2-40B4-BE49-F238E27FC236}">
                    <a16:creationId xmlns:a16="http://schemas.microsoft.com/office/drawing/2014/main" id="{F48B63E3-531B-4F0B-8C49-74ED390941FE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1EFE80CB-3285-430E-8905-BA6F8754AD8C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0" name="正方形/長方形 299">
                <a:extLst>
                  <a:ext uri="{FF2B5EF4-FFF2-40B4-BE49-F238E27FC236}">
                    <a16:creationId xmlns:a16="http://schemas.microsoft.com/office/drawing/2014/main" id="{76A16254-F191-4D51-97A3-FA3594D14558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54D3E23E-69EE-4AB1-971A-C31D894D2F55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2" name="正方形/長方形 301">
                <a:extLst>
                  <a:ext uri="{FF2B5EF4-FFF2-40B4-BE49-F238E27FC236}">
                    <a16:creationId xmlns:a16="http://schemas.microsoft.com/office/drawing/2014/main" id="{97CB8BFD-6BDE-45BD-8CA6-98F24223A63C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3" name="正方形/長方形 302">
                <a:extLst>
                  <a:ext uri="{FF2B5EF4-FFF2-40B4-BE49-F238E27FC236}">
                    <a16:creationId xmlns:a16="http://schemas.microsoft.com/office/drawing/2014/main" id="{A702C8BE-6E4B-49C3-BDBA-5BE7AEF24F45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4" name="正方形/長方形 303">
                <a:extLst>
                  <a:ext uri="{FF2B5EF4-FFF2-40B4-BE49-F238E27FC236}">
                    <a16:creationId xmlns:a16="http://schemas.microsoft.com/office/drawing/2014/main" id="{F3874490-033F-4DA6-9338-81902C18F1EA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5" name="正方形/長方形 304">
                <a:extLst>
                  <a:ext uri="{FF2B5EF4-FFF2-40B4-BE49-F238E27FC236}">
                    <a16:creationId xmlns:a16="http://schemas.microsoft.com/office/drawing/2014/main" id="{6DB4DD74-3E0D-4C31-AA71-2E1EB899D8D6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F13D686B-FF6F-4F69-9082-B6B41E232318}"/>
                </a:ext>
              </a:extLst>
            </p:cNvPr>
            <p:cNvGrpSpPr/>
            <p:nvPr/>
          </p:nvGrpSpPr>
          <p:grpSpPr>
            <a:xfrm>
              <a:off x="4948518" y="912876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953BB346-3DF8-4C85-8C8B-822D606D5C36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4956DE47-8D27-4876-BFCA-654FE9EFBA03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21FCA8F5-B622-459D-B51D-90518FDC016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9299B423-0908-4F69-8212-68D7B5673D47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EADB0096-D3DE-44BA-884E-6FEDB764E6E6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D0FFCA72-927A-4D7A-9732-888A168F4452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E11FB17C-CD5E-4DF3-AFFF-98423865D369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3" name="正方形/長方形 292">
                <a:extLst>
                  <a:ext uri="{FF2B5EF4-FFF2-40B4-BE49-F238E27FC236}">
                    <a16:creationId xmlns:a16="http://schemas.microsoft.com/office/drawing/2014/main" id="{0864A928-2792-4318-A1AE-5BE408B1B71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4" name="正方形/長方形 293">
                <a:extLst>
                  <a:ext uri="{FF2B5EF4-FFF2-40B4-BE49-F238E27FC236}">
                    <a16:creationId xmlns:a16="http://schemas.microsoft.com/office/drawing/2014/main" id="{B446C5F9-82EC-49EC-9B7E-21B37EB01AA6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5A96D90A-4450-4A3D-9644-0AF853BF916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B1CE34CB-A43E-41E0-A950-495622D9E9A7}"/>
                </a:ext>
              </a:extLst>
            </p:cNvPr>
            <p:cNvGrpSpPr/>
            <p:nvPr/>
          </p:nvGrpSpPr>
          <p:grpSpPr>
            <a:xfrm>
              <a:off x="5405717" y="912876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DC08ADE6-303C-46CF-B5A7-BE00CB298752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10BDCC7B-F909-481C-B77F-194FC9909152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01D6460C-605F-4B90-91D9-AF6623E0B1F8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07A87C56-84CA-4EAB-9684-7C46E0A4F2F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F37BFD88-5C0A-4B34-800F-B117C4156E4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83D251EE-738B-40E2-BF38-8EC21492C587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53C5D772-1005-4490-BD0D-19E2B63EF61A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47809015-12B0-4ED5-931C-58EC71CD1CBC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AB3C8B5B-3416-493B-B3F6-129F24E16D0B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63176CC4-70B3-4C8D-A214-C0885F862FB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6B065E5B-112C-4109-B8BA-26DEC90728DE}"/>
                </a:ext>
              </a:extLst>
            </p:cNvPr>
            <p:cNvGrpSpPr/>
            <p:nvPr/>
          </p:nvGrpSpPr>
          <p:grpSpPr>
            <a:xfrm>
              <a:off x="5862916" y="912876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0B9BCFF7-4A0B-4EA8-8568-C03105BCCB8B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正方形/長方形 266">
                <a:extLst>
                  <a:ext uri="{FF2B5EF4-FFF2-40B4-BE49-F238E27FC236}">
                    <a16:creationId xmlns:a16="http://schemas.microsoft.com/office/drawing/2014/main" id="{FE3A1F6A-8BF0-4BE6-B8F3-2907D4AD145C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D734E9D5-2A5F-4DCE-A6B6-A565A78DE969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36638C4E-C2BA-4403-A873-14CC05D62DD4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0" name="正方形/長方形 269">
                <a:extLst>
                  <a:ext uri="{FF2B5EF4-FFF2-40B4-BE49-F238E27FC236}">
                    <a16:creationId xmlns:a16="http://schemas.microsoft.com/office/drawing/2014/main" id="{1CF0424B-E62B-41E4-99B4-89747DAEE51B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1" name="正方形/長方形 270">
                <a:extLst>
                  <a:ext uri="{FF2B5EF4-FFF2-40B4-BE49-F238E27FC236}">
                    <a16:creationId xmlns:a16="http://schemas.microsoft.com/office/drawing/2014/main" id="{AD186441-2E67-47A9-B6FE-6562BFAA88F4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2" name="正方形/長方形 271">
                <a:extLst>
                  <a:ext uri="{FF2B5EF4-FFF2-40B4-BE49-F238E27FC236}">
                    <a16:creationId xmlns:a16="http://schemas.microsoft.com/office/drawing/2014/main" id="{397A959A-48E1-4E27-B190-ED4005995D82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3" name="正方形/長方形 272">
                <a:extLst>
                  <a:ext uri="{FF2B5EF4-FFF2-40B4-BE49-F238E27FC236}">
                    <a16:creationId xmlns:a16="http://schemas.microsoft.com/office/drawing/2014/main" id="{CE824DB5-2BF1-4AF9-B7B9-3239C20D4CC4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4" name="正方形/長方形 273">
                <a:extLst>
                  <a:ext uri="{FF2B5EF4-FFF2-40B4-BE49-F238E27FC236}">
                    <a16:creationId xmlns:a16="http://schemas.microsoft.com/office/drawing/2014/main" id="{DC3E8F46-69C1-4866-AFC4-90449595C545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C08E2562-1A4A-40E9-BE42-CAD7C2F78472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86FF106A-5D74-4774-A255-15113A22DD3F}"/>
                </a:ext>
              </a:extLst>
            </p:cNvPr>
            <p:cNvGrpSpPr/>
            <p:nvPr/>
          </p:nvGrpSpPr>
          <p:grpSpPr>
            <a:xfrm>
              <a:off x="6320119" y="912876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32E65EA4-0B1E-42B5-B8EC-EEEB7DD5CF13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B3A038FA-D7DE-4EAC-8B40-3D1E0406842B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CA96235A-39DA-4E26-8B4F-FB3AF11707D7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58DACFBE-D760-4D70-A1AA-5F153F4E7CB3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CCB3D471-A72B-41DE-A216-83C3741D358F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4730C33B-F7DB-452A-B88A-D7FA5AA23030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634931C2-5457-4877-AEB0-CFF884ECF941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3459FBB0-C5B9-4A6A-9A94-F877FF905BC9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5B2B4DBF-6595-4B23-B1CD-CC16489B7E6A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47823F10-90F0-4BF8-B57C-179B05CF3E81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18A9E5A2-9F1D-419D-A00C-AE6B99F9BE97}"/>
                </a:ext>
              </a:extLst>
            </p:cNvPr>
            <p:cNvGrpSpPr/>
            <p:nvPr/>
          </p:nvGrpSpPr>
          <p:grpSpPr>
            <a:xfrm>
              <a:off x="6777320" y="912876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20BD2830-4F3F-49B7-8086-FF1671C3D19E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26E06604-0AAF-41DE-9007-7E3A7013737F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99D724B2-E047-47D0-99C4-01F9ABEDD8BC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9" name="正方形/長方形 248">
                <a:extLst>
                  <a:ext uri="{FF2B5EF4-FFF2-40B4-BE49-F238E27FC236}">
                    <a16:creationId xmlns:a16="http://schemas.microsoft.com/office/drawing/2014/main" id="{D7771058-C7A2-41AC-AC08-C7182CD90AF0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E122A250-8FAF-429F-98E4-7FD039D89C0C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1" name="正方形/長方形 250">
                <a:extLst>
                  <a:ext uri="{FF2B5EF4-FFF2-40B4-BE49-F238E27FC236}">
                    <a16:creationId xmlns:a16="http://schemas.microsoft.com/office/drawing/2014/main" id="{E2F0AB0C-DF6D-48B5-A7F7-85D7326186BE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2" name="正方形/長方形 251">
                <a:extLst>
                  <a:ext uri="{FF2B5EF4-FFF2-40B4-BE49-F238E27FC236}">
                    <a16:creationId xmlns:a16="http://schemas.microsoft.com/office/drawing/2014/main" id="{9A0E1DE0-F889-47A1-BD53-A49220A5C083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3" name="正方形/長方形 252">
                <a:extLst>
                  <a:ext uri="{FF2B5EF4-FFF2-40B4-BE49-F238E27FC236}">
                    <a16:creationId xmlns:a16="http://schemas.microsoft.com/office/drawing/2014/main" id="{061690C8-C89D-457B-98D9-4CA16CAEA507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9DFA7D65-1E07-4841-9ECE-34F98808E04C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AFBD7F33-3F50-496B-B62E-67C66E945CB3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3ED74B05-AE10-47BF-A1B9-C59C6A1F66B8}"/>
                </a:ext>
              </a:extLst>
            </p:cNvPr>
            <p:cNvGrpSpPr/>
            <p:nvPr/>
          </p:nvGrpSpPr>
          <p:grpSpPr>
            <a:xfrm>
              <a:off x="7234517" y="912876"/>
              <a:ext cx="385483" cy="4738660"/>
              <a:chOff x="3119718" y="915725"/>
              <a:chExt cx="385482" cy="4738660"/>
            </a:xfrm>
            <a:grpFill/>
          </p:grpSpPr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6B6F003C-B1C3-4310-B52E-919DBD2A5F31}"/>
                  </a:ext>
                </a:extLst>
              </p:cNvPr>
              <p:cNvSpPr/>
              <p:nvPr/>
            </p:nvSpPr>
            <p:spPr>
              <a:xfrm>
                <a:off x="3119718" y="91572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E097C525-E960-49E3-A82A-80913689E6FA}"/>
                  </a:ext>
                </a:extLst>
              </p:cNvPr>
              <p:cNvSpPr/>
              <p:nvPr/>
            </p:nvSpPr>
            <p:spPr>
              <a:xfrm>
                <a:off x="3119718" y="139824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51E038F3-CFE3-4654-90BA-948149DA9E68}"/>
                  </a:ext>
                </a:extLst>
              </p:cNvPr>
              <p:cNvSpPr/>
              <p:nvPr/>
            </p:nvSpPr>
            <p:spPr>
              <a:xfrm>
                <a:off x="3119718" y="187775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9" name="正方形/長方形 238">
                <a:extLst>
                  <a:ext uri="{FF2B5EF4-FFF2-40B4-BE49-F238E27FC236}">
                    <a16:creationId xmlns:a16="http://schemas.microsoft.com/office/drawing/2014/main" id="{279B5B1B-652E-425B-8AD9-7207671EA90D}"/>
                  </a:ext>
                </a:extLst>
              </p:cNvPr>
              <p:cNvSpPr/>
              <p:nvPr/>
            </p:nvSpPr>
            <p:spPr>
              <a:xfrm>
                <a:off x="3119718" y="235727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0" name="正方形/長方形 239">
                <a:extLst>
                  <a:ext uri="{FF2B5EF4-FFF2-40B4-BE49-F238E27FC236}">
                    <a16:creationId xmlns:a16="http://schemas.microsoft.com/office/drawing/2014/main" id="{90A45A0D-8E77-4546-84B0-30695B8C384A}"/>
                  </a:ext>
                </a:extLst>
              </p:cNvPr>
              <p:cNvSpPr/>
              <p:nvPr/>
            </p:nvSpPr>
            <p:spPr>
              <a:xfrm>
                <a:off x="3119718" y="283678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1" name="正方形/長方形 240">
                <a:extLst>
                  <a:ext uri="{FF2B5EF4-FFF2-40B4-BE49-F238E27FC236}">
                    <a16:creationId xmlns:a16="http://schemas.microsoft.com/office/drawing/2014/main" id="{0407AF81-85AD-4BD3-89CC-25FCA7F766EF}"/>
                  </a:ext>
                </a:extLst>
              </p:cNvPr>
              <p:cNvSpPr/>
              <p:nvPr/>
            </p:nvSpPr>
            <p:spPr>
              <a:xfrm>
                <a:off x="3119718" y="3316305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2" name="正方形/長方形 241">
                <a:extLst>
                  <a:ext uri="{FF2B5EF4-FFF2-40B4-BE49-F238E27FC236}">
                    <a16:creationId xmlns:a16="http://schemas.microsoft.com/office/drawing/2014/main" id="{7D34AE9E-6398-42FB-8CBA-87D89551A17B}"/>
                  </a:ext>
                </a:extLst>
              </p:cNvPr>
              <p:cNvSpPr/>
              <p:nvPr/>
            </p:nvSpPr>
            <p:spPr>
              <a:xfrm>
                <a:off x="3119718" y="3795821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3" name="正方形/長方形 242">
                <a:extLst>
                  <a:ext uri="{FF2B5EF4-FFF2-40B4-BE49-F238E27FC236}">
                    <a16:creationId xmlns:a16="http://schemas.microsoft.com/office/drawing/2014/main" id="{7CD4200B-9473-438E-82AD-1943DE8F4C6E}"/>
                  </a:ext>
                </a:extLst>
              </p:cNvPr>
              <p:cNvSpPr/>
              <p:nvPr/>
            </p:nvSpPr>
            <p:spPr>
              <a:xfrm>
                <a:off x="3119718" y="4275337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85EF7A47-6393-4A09-9136-7C9EB6E1E5B4}"/>
                  </a:ext>
                </a:extLst>
              </p:cNvPr>
              <p:cNvSpPr/>
              <p:nvPr/>
            </p:nvSpPr>
            <p:spPr>
              <a:xfrm>
                <a:off x="3119718" y="4754853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AF4CCDE6-BDC1-4D5D-ABEC-55A7BE9CB449}"/>
                  </a:ext>
                </a:extLst>
              </p:cNvPr>
              <p:cNvSpPr/>
              <p:nvPr/>
            </p:nvSpPr>
            <p:spPr>
              <a:xfrm>
                <a:off x="3119718" y="5234369"/>
                <a:ext cx="385482" cy="42001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857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３０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805"/>
            <a:ext cx="187059" cy="4872346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341578" y="912876"/>
            <a:ext cx="187059" cy="4872346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3563439" y="912876"/>
            <a:ext cx="187059" cy="4872346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6879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４０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805"/>
            <a:ext cx="187059" cy="4872346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341578" y="912876"/>
            <a:ext cx="187059" cy="4872346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3563439" y="912876"/>
            <a:ext cx="187059" cy="4872346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3785299" y="912876"/>
            <a:ext cx="187059" cy="4872346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873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５０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805"/>
            <a:ext cx="187059" cy="4872346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341578" y="912876"/>
            <a:ext cx="187059" cy="4872346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3563439" y="912876"/>
            <a:ext cx="187059" cy="4872346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3785299" y="912876"/>
            <a:ext cx="187059" cy="4872346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007160" y="912876"/>
            <a:ext cx="187059" cy="4872346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5735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６０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805"/>
            <a:ext cx="187059" cy="4872346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341578" y="912876"/>
            <a:ext cx="187059" cy="4872346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3563439" y="912876"/>
            <a:ext cx="187059" cy="4872346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3785299" y="912876"/>
            <a:ext cx="187059" cy="4872346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007160" y="912876"/>
            <a:ext cx="187059" cy="4872346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4229020" y="912876"/>
            <a:ext cx="187059" cy="4872346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2326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７０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805"/>
            <a:ext cx="187059" cy="4872346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341578" y="912876"/>
            <a:ext cx="187059" cy="4872346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3563439" y="912876"/>
            <a:ext cx="187059" cy="4872346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3785299" y="912876"/>
            <a:ext cx="187059" cy="4872346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007160" y="912876"/>
            <a:ext cx="187059" cy="4872346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4229020" y="912876"/>
            <a:ext cx="187059" cy="4872346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4450880" y="912876"/>
            <a:ext cx="187059" cy="4872346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525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８０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805"/>
            <a:ext cx="187059" cy="4872346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341578" y="912876"/>
            <a:ext cx="187059" cy="4872346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3563439" y="912876"/>
            <a:ext cx="187059" cy="4872346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3785299" y="912876"/>
            <a:ext cx="187059" cy="4872346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007160" y="912876"/>
            <a:ext cx="187059" cy="4872346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4229020" y="912876"/>
            <a:ext cx="187059" cy="4872346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4450880" y="912876"/>
            <a:ext cx="187059" cy="4872346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4672741" y="912876"/>
            <a:ext cx="187059" cy="4872346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2097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41</Words>
  <Application>Microsoft Office PowerPoint</Application>
  <PresentationFormat>ワイド画面</PresentationFormat>
  <Paragraphs>31</Paragraphs>
  <Slides>31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6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 </cp:lastModifiedBy>
  <cp:revision>14</cp:revision>
  <dcterms:created xsi:type="dcterms:W3CDTF">2020-05-23T04:00:04Z</dcterms:created>
  <dcterms:modified xsi:type="dcterms:W3CDTF">2020-05-23T06:43:20Z</dcterms:modified>
</cp:coreProperties>
</file>