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5" r:id="rId2"/>
    <p:sldId id="370" r:id="rId3"/>
    <p:sldId id="365" r:id="rId4"/>
    <p:sldId id="360" r:id="rId5"/>
    <p:sldId id="275" r:id="rId6"/>
    <p:sldId id="281" r:id="rId7"/>
    <p:sldId id="276" r:id="rId8"/>
    <p:sldId id="291" r:id="rId9"/>
    <p:sldId id="286" r:id="rId10"/>
    <p:sldId id="301" r:id="rId11"/>
    <p:sldId id="296" r:id="rId12"/>
    <p:sldId id="311" r:id="rId13"/>
    <p:sldId id="306" r:id="rId14"/>
    <p:sldId id="321" r:id="rId15"/>
    <p:sldId id="316" r:id="rId16"/>
    <p:sldId id="331" r:id="rId17"/>
    <p:sldId id="326" r:id="rId18"/>
    <p:sldId id="341" r:id="rId19"/>
    <p:sldId id="336" r:id="rId20"/>
    <p:sldId id="351" r:id="rId21"/>
    <p:sldId id="346" r:id="rId22"/>
    <p:sldId id="380" r:id="rId23"/>
    <p:sldId id="395" r:id="rId24"/>
    <p:sldId id="390" r:id="rId25"/>
    <p:sldId id="385" r:id="rId26"/>
    <p:sldId id="401" r:id="rId27"/>
    <p:sldId id="396" r:id="rId2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803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5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5CAA11-B252-41E5-9BBD-0F887A9732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CACCA5-82C0-4F57-8F36-630E3ACE9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196B5F-CA80-430A-A168-07B57D6D2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24A5CA-226D-4812-AF64-E8A26E50C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096AE1-5D57-45E1-AAC5-3FEDB9EAF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06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9D3B06-5CE8-4FCE-A150-B76B1B6D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4E1E1E3-BFC1-4D61-834F-B2F671CC8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30BCB9-03EE-4B26-94D8-A7057BBC1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472314-734B-42DD-BA6E-06ABAD08B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D078BB-862E-42B7-BBE8-A9DBFF872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09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16B22C2-208C-4659-B85C-468702D7A6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850193-271C-4F5F-AFA9-23FADF8F7E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E0C252-F77B-4A21-AAF3-AEEC455FD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79117F-3D0F-4B46-9F58-0CFD504BF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20B631-68BF-451B-A956-4EC5E4791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61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02F36F-8EA7-4D63-AB0B-F77AF31E2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5893A3-AA6F-4C4F-BD5C-AC1EC7FAB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4D62EA-202B-4B8A-9696-7B6D1DD07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82B395-089A-4264-92A7-922BEB1F8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A6D4E6-EFC0-4F76-9CBA-83FF0A16A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96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0D97A3-E51B-44E5-BBF4-0F4264D4E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BA166B-7ADD-434B-8331-A3DE96191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DB0BDD-9238-4147-AA8B-E082101DC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EC3DE7-5888-43CD-A54A-D9674EB02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53BEEB-70C1-4E5E-940D-BF19B27D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8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C1CFE1-49F1-48F0-B9FB-CBDAEA2A6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C0D9D-7DB4-4A7C-96AD-18E1D34588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C57789-0BD0-4A84-A88D-BA8E20069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66465D3-43C8-4456-9483-2B38901C5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A3018D-DB6A-49E6-99E1-63B6740A1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8CEEB4F-D613-4090-8AB2-2BC46CBCD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32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FC8A9-2820-44C8-B22E-577E38B7B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66264D-FC8A-42EE-86F1-19CFCDBEA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26AFA8-8FB6-44B8-A0B8-3D1B33459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8132E2A-0860-4369-8253-9190921271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63528A7-A9E0-4192-9675-5E083CE8A0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3AE4D7A-61EF-45B6-8480-A3ACD040B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BAF6E0-F633-46F2-A5A9-58639413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7E579F-894F-457A-98C4-4D894588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04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B8545B-7694-45A8-8037-076860B64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BE5A0EA-77E7-4A09-BDBE-849D3F8F1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3FD47D-EABF-46EC-A740-E70F28B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909157D-7186-43E5-BDD3-E2DEF22CC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45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EF5DDC1-C7C0-4B7E-ABF6-8B596B88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6DF78A8-A67F-438F-81E8-349F9B091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6DBC78-4168-464F-AEB6-55E3204D6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61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834BBB-9988-4A5D-BF38-277826672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EB4417-8E2C-4E68-ACF6-D320C27C5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C29EDA7-D311-48FF-A5E3-50A3A0745A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C0E0C7-4B11-40FD-830B-C1009B944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D8E59B-1B41-4016-AF9E-FF75D135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5C1396D-A60D-4927-B17D-0AECF1E5D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66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ED82DB-4666-4542-97CC-29DF69BC5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EDBF664-E3DD-4C8F-BD89-651412BFA3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4D0C38F-38E6-439E-B4E6-FE43997A7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13C73E-4696-4E51-AF8A-299D21E49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824510-DBA4-47A9-BB5E-0A7FF6124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3C3849-9690-4C93-8315-84DDFA34B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2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863F38D-AD30-4EBE-A563-A7A4B504E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40AFD6-B83B-44A1-BB9E-23D4A92A2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15EDC-436F-49FD-BC79-767267306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184919-90C6-4359-B54D-764A4C2BB9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304D24-879F-4703-8513-9D3D2DBDF1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35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０</a:t>
            </a:r>
          </a:p>
        </p:txBody>
      </p:sp>
    </p:spTree>
    <p:extLst>
      <p:ext uri="{BB962C8B-B14F-4D97-AF65-F5344CB8AC3E}">
        <p14:creationId xmlns:p14="http://schemas.microsoft.com/office/powerpoint/2010/main" val="302601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４５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2341080"/>
            <a:chOff x="3119718" y="915725"/>
            <a:chExt cx="385482" cy="234108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2794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4663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2341080"/>
            <a:chOff x="3119718" y="915725"/>
            <a:chExt cx="385482" cy="234108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3340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1724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６５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2341080"/>
            <a:chOff x="3119718" y="915725"/>
            <a:chExt cx="385482" cy="234108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4924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2666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2341080"/>
            <a:chOff x="3119718" y="915725"/>
            <a:chExt cx="385482" cy="234108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4607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3399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８５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2341080"/>
            <a:chOff x="3119718" y="915725"/>
            <a:chExt cx="385482" cy="234108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0577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752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2341080"/>
            <a:chOff x="3119718" y="915725"/>
            <a:chExt cx="385482" cy="234108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3393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９５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2341080"/>
            <a:chOff x="3119718" y="915725"/>
            <a:chExt cx="385482" cy="234108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8581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2345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2341080"/>
            <a:chOff x="3119718" y="915725"/>
            <a:chExt cx="385482" cy="234108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0FCE6AC-2508-467C-8526-79EBE474E3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7119018-F780-4C87-9F89-05F9589ADCF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75C648-DD02-4C3D-BE72-0DF1F6E3F7B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5514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9478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2341080"/>
            <a:chOff x="3119718" y="915725"/>
            <a:chExt cx="385482" cy="234108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011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492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2341080"/>
            <a:chOff x="3119718" y="915725"/>
            <a:chExt cx="385482" cy="2341080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0860DD6B-44CA-4B72-8F89-F61A99E27B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4578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１３０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0860DD6B-44CA-4B72-8F89-F61A99E27B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B3AC567F-4FCC-42FC-96F9-904242616F8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830234C0-BA70-4F79-8D21-66C93F8774B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C2333A50-694E-4B8B-BAE4-54D010BD438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7F31B448-E497-4CC2-80C6-85B71FB5C23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6" name="正方形/長方形 145">
              <a:extLst>
                <a:ext uri="{FF2B5EF4-FFF2-40B4-BE49-F238E27FC236}">
                  <a16:creationId xmlns:a16="http://schemas.microsoft.com/office/drawing/2014/main" id="{B9ACC4A6-2061-41F8-98E1-5344A5831CA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233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3952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１５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2341080"/>
            <a:chOff x="3119718" y="915725"/>
            <a:chExt cx="385482" cy="234108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9311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3679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２５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2341080"/>
            <a:chOff x="3119718" y="915725"/>
            <a:chExt cx="385482" cy="234108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901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0709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３５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2341080"/>
            <a:chOff x="3119718" y="915725"/>
            <a:chExt cx="385482" cy="234108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9151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528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29</Words>
  <Application>Microsoft Office PowerPoint</Application>
  <PresentationFormat>ワイド画面</PresentationFormat>
  <Paragraphs>27</Paragraphs>
  <Slides>27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2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</dc:creator>
  <cp:lastModifiedBy> </cp:lastModifiedBy>
  <cp:revision>12</cp:revision>
  <dcterms:created xsi:type="dcterms:W3CDTF">2020-05-23T04:00:04Z</dcterms:created>
  <dcterms:modified xsi:type="dcterms:W3CDTF">2020-05-23T06:23:28Z</dcterms:modified>
</cp:coreProperties>
</file>