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5" r:id="rId2"/>
    <p:sldId id="373" r:id="rId3"/>
    <p:sldId id="371" r:id="rId4"/>
    <p:sldId id="369" r:id="rId5"/>
    <p:sldId id="367" r:id="rId6"/>
    <p:sldId id="365" r:id="rId7"/>
    <p:sldId id="363" r:id="rId8"/>
    <p:sldId id="361" r:id="rId9"/>
    <p:sldId id="359" r:id="rId10"/>
    <p:sldId id="357" r:id="rId11"/>
    <p:sldId id="275" r:id="rId12"/>
    <p:sldId id="278" r:id="rId13"/>
    <p:sldId id="280" r:id="rId14"/>
    <p:sldId id="282" r:id="rId15"/>
    <p:sldId id="284" r:id="rId16"/>
    <p:sldId id="276" r:id="rId17"/>
    <p:sldId id="294" r:id="rId18"/>
    <p:sldId id="292" r:id="rId19"/>
    <p:sldId id="290" r:id="rId20"/>
    <p:sldId id="288" r:id="rId21"/>
    <p:sldId id="286" r:id="rId22"/>
    <p:sldId id="304" r:id="rId23"/>
    <p:sldId id="302" r:id="rId24"/>
    <p:sldId id="300" r:id="rId25"/>
    <p:sldId id="297" r:id="rId26"/>
    <p:sldId id="296" r:id="rId27"/>
    <p:sldId id="314" r:id="rId28"/>
    <p:sldId id="312" r:id="rId29"/>
    <p:sldId id="310" r:id="rId30"/>
    <p:sldId id="308" r:id="rId31"/>
    <p:sldId id="306" r:id="rId32"/>
    <p:sldId id="324" r:id="rId33"/>
    <p:sldId id="322" r:id="rId34"/>
    <p:sldId id="320" r:id="rId35"/>
    <p:sldId id="318" r:id="rId36"/>
    <p:sldId id="316" r:id="rId37"/>
    <p:sldId id="334" r:id="rId38"/>
    <p:sldId id="332" r:id="rId39"/>
    <p:sldId id="330" r:id="rId40"/>
    <p:sldId id="328" r:id="rId41"/>
    <p:sldId id="326" r:id="rId42"/>
    <p:sldId id="344" r:id="rId43"/>
    <p:sldId id="342" r:id="rId44"/>
    <p:sldId id="340" r:id="rId45"/>
    <p:sldId id="338" r:id="rId46"/>
    <p:sldId id="336" r:id="rId47"/>
    <p:sldId id="354" r:id="rId48"/>
    <p:sldId id="352" r:id="rId49"/>
    <p:sldId id="350" r:id="rId50"/>
    <p:sldId id="348" r:id="rId51"/>
    <p:sldId id="346" r:id="rId52"/>
    <p:sldId id="383" r:id="rId53"/>
    <p:sldId id="381" r:id="rId54"/>
    <p:sldId id="379" r:id="rId55"/>
    <p:sldId id="377" r:id="rId56"/>
    <p:sldId id="395" r:id="rId57"/>
    <p:sldId id="393" r:id="rId58"/>
    <p:sldId id="391" r:id="rId59"/>
    <p:sldId id="389" r:id="rId60"/>
    <p:sldId id="387" r:id="rId61"/>
    <p:sldId id="385" r:id="rId62"/>
    <p:sldId id="404" r:id="rId63"/>
    <p:sldId id="402" r:id="rId64"/>
    <p:sldId id="400" r:id="rId65"/>
    <p:sldId id="398" r:id="rId66"/>
    <p:sldId id="396" r:id="rId6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50" autoAdjust="0"/>
    <p:restoredTop sz="94660"/>
  </p:normalViewPr>
  <p:slideViewPr>
    <p:cSldViewPr snapToGrid="0">
      <p:cViewPr varScale="1">
        <p:scale>
          <a:sx n="85" d="100"/>
          <a:sy n="85" d="100"/>
        </p:scale>
        <p:origin x="48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A5CAA11-B252-41E5-9BBD-0F887A9732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8CACCA5-82C0-4F57-8F36-630E3ACE96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B196B5F-CA80-430A-A168-07B57D6D2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824A5CA-226D-4812-AF64-E8A26E50C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1096AE1-5D57-45E1-AAC5-3FEDB9EAF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3061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9D3B06-5CE8-4FCE-A150-B76B1B6D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4E1E1E3-BFC1-4D61-834F-B2F671CC81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30BCB9-03EE-4B26-94D8-A7057BBC1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5472314-734B-42DD-BA6E-06ABAD08B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BD078BB-862E-42B7-BBE8-A9DBFF872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09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16B22C2-208C-4659-B85C-468702D7A6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850193-271C-4F5F-AFA9-23FADF8F7E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E0C252-F77B-4A21-AAF3-AEEC455FDE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79117F-3D0F-4B46-9F58-0CFD504BF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A20B631-68BF-451B-A956-4EC5E4791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061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02F36F-8EA7-4D63-AB0B-F77AF31E2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D5893A3-AA6F-4C4F-BD5C-AC1EC7FAB0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4D62EA-202B-4B8A-9696-7B6D1DD07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82B395-089A-4264-92A7-922BEB1F8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5A6D4E6-EFC0-4F76-9CBA-83FF0A16A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0962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0D97A3-E51B-44E5-BBF4-0F4264D4E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BA166B-7ADD-434B-8331-A3DE96191A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7DB0BDD-9238-4147-AA8B-E082101DC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EC3DE7-5888-43CD-A54A-D9674EB02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53BEEB-70C1-4E5E-940D-BF19B27D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8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C1CFE1-49F1-48F0-B9FB-CBDAEA2A6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9C0D9D-7DB4-4A7C-96AD-18E1D34588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C57789-0BD0-4A84-A88D-BA8E20069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66465D3-43C8-4456-9483-2B38901C5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2A3018D-DB6A-49E6-99E1-63B6740A1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8CEEB4F-D613-4090-8AB2-2BC46CBCD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326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8FC8A9-2820-44C8-B22E-577E38B7B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566264D-FC8A-42EE-86F1-19CFCDBEA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B26AFA8-8FB6-44B8-A0B8-3D1B33459C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48132E2A-0860-4369-8253-9190921271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63528A7-A9E0-4192-9675-5E083CE8A0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C3AE4D7A-61EF-45B6-8480-A3ACD040B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0BAF6E0-F633-46F2-A5A9-586394139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E57E579F-894F-457A-98C4-4D8945885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6042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B8545B-7694-45A8-8037-076860B64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BE5A0EA-77E7-4A09-BDBE-849D3F8F1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43FD47D-EABF-46EC-A740-E70F28B8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909157D-7186-43E5-BDD3-E2DEF22CC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454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EF5DDC1-C7C0-4B7E-ABF6-8B596B885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6DF78A8-A67F-438F-81E8-349F9B091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6DBC78-4168-464F-AEB6-55E3204D6E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561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834BBB-9988-4A5D-BF38-277826672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EB4417-8E2C-4E68-ACF6-D320C27C5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C29EDA7-D311-48FF-A5E3-50A3A0745A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C0E0C7-4B11-40FD-830B-C1009B944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2D8E59B-1B41-4016-AF9E-FF75D135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5C1396D-A60D-4927-B17D-0AECF1E5D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66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ED82DB-4666-4542-97CC-29DF69BC5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EDBF664-E3DD-4C8F-BD89-651412BFA3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4D0C38F-38E6-439E-B4E6-FE43997A72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E13C73E-4696-4E51-AF8A-299D21E49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F824510-DBA4-47A9-BB5E-0A7FF6124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A3C3849-9690-4C93-8315-84DDFA34B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920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D863F38D-AD30-4EBE-A563-A7A4B504E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40AFD6-B83B-44A1-BB9E-23D4A92A26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15EDC-436F-49FD-BC79-7672673067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B3C9D-61C5-4413-BB41-DF6611199FD8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D184919-90C6-4359-B54D-764A4C2BB9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7304D24-879F-4703-8513-9D3D2DBDF1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ECE78-56BF-4E21-BB0B-1482B863D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358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０</a:t>
            </a:r>
          </a:p>
        </p:txBody>
      </p:sp>
    </p:spTree>
    <p:extLst>
      <p:ext uri="{BB962C8B-B14F-4D97-AF65-F5344CB8AC3E}">
        <p14:creationId xmlns:p14="http://schemas.microsoft.com/office/powerpoint/2010/main" val="302601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3779628"/>
            <a:chOff x="3119718" y="915725"/>
            <a:chExt cx="385482" cy="3779628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13528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36799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902532"/>
            <a:chOff x="3119718" y="915725"/>
            <a:chExt cx="385482" cy="902532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327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1861564"/>
            <a:chOff x="3119718" y="915725"/>
            <a:chExt cx="385482" cy="1861564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3875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2820596"/>
            <a:chOff x="3119718" y="915725"/>
            <a:chExt cx="385482" cy="2820596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6813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3779628"/>
            <a:chOff x="3119718" y="915725"/>
            <a:chExt cx="385482" cy="3779628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28268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0709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902532"/>
            <a:chOff x="3119718" y="915725"/>
            <a:chExt cx="385482" cy="902532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8325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1861564"/>
            <a:chOff x="3119718" y="915725"/>
            <a:chExt cx="385482" cy="1861564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433345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2820596"/>
            <a:chOff x="3119718" y="915725"/>
            <a:chExt cx="385482" cy="2820596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5059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902532"/>
            <a:chOff x="3119718" y="915725"/>
            <a:chExt cx="385482" cy="902532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235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3779628"/>
            <a:chOff x="3119718" y="915725"/>
            <a:chExt cx="385482" cy="3779628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0445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7528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902532"/>
            <a:chOff x="3119718" y="915725"/>
            <a:chExt cx="385482" cy="902532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139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1861564"/>
            <a:chOff x="3119718" y="915725"/>
            <a:chExt cx="385482" cy="1861564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309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2820596"/>
            <a:chOff x="3119718" y="915725"/>
            <a:chExt cx="385482" cy="2820596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72202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3779628"/>
            <a:chOff x="3119718" y="915725"/>
            <a:chExt cx="385482" cy="3779628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81827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46638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902532"/>
            <a:chOff x="3119718" y="915725"/>
            <a:chExt cx="385482" cy="902532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2319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1861564"/>
            <a:chOff x="3119718" y="915725"/>
            <a:chExt cx="385482" cy="1861564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1764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５６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2820596"/>
            <a:chOff x="3119718" y="915725"/>
            <a:chExt cx="385482" cy="2820596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3532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1861564"/>
            <a:chOff x="3119718" y="915725"/>
            <a:chExt cx="385482" cy="1861564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2369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3779628"/>
            <a:chOff x="3119718" y="915725"/>
            <a:chExt cx="385482" cy="3779628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46680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1724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902532"/>
            <a:chOff x="3119718" y="915725"/>
            <a:chExt cx="385482" cy="902532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617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1861564"/>
            <a:chOff x="3119718" y="915725"/>
            <a:chExt cx="385482" cy="1861564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275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2820596"/>
            <a:chOff x="3119718" y="915725"/>
            <a:chExt cx="385482" cy="2820596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0107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3779628"/>
            <a:chOff x="3119718" y="915725"/>
            <a:chExt cx="385482" cy="3779628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8392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26663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902532"/>
            <a:chOff x="3119718" y="915725"/>
            <a:chExt cx="385482" cy="902532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844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1861564"/>
            <a:chOff x="3119718" y="915725"/>
            <a:chExt cx="385482" cy="1861564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8432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2820596"/>
            <a:chOff x="3119718" y="915725"/>
            <a:chExt cx="385482" cy="2820596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1095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６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2820596"/>
            <a:chOff x="3119718" y="915725"/>
            <a:chExt cx="385482" cy="2820596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7059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3779628"/>
            <a:chOff x="3119718" y="915725"/>
            <a:chExt cx="385482" cy="3779628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7332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3399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902532"/>
            <a:chOff x="3119718" y="915725"/>
            <a:chExt cx="385482" cy="902532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3824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1861564"/>
            <a:chOff x="3119718" y="915725"/>
            <a:chExt cx="385482" cy="1861564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617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2820596"/>
            <a:chOff x="3119718" y="915725"/>
            <a:chExt cx="385482" cy="2820596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6812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3779628"/>
            <a:chOff x="3119718" y="915725"/>
            <a:chExt cx="385482" cy="3779628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69138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6752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902532"/>
            <a:chOff x="3119718" y="915725"/>
            <a:chExt cx="385482" cy="902532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8262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1861564"/>
            <a:chOff x="3119718" y="915725"/>
            <a:chExt cx="385482" cy="1861564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4700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2820596"/>
            <a:chOff x="3119718" y="915725"/>
            <a:chExt cx="385482" cy="2820596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1945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3779628"/>
            <a:chOff x="3119718" y="915725"/>
            <a:chExt cx="385482" cy="3779628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740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335741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９８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3779628"/>
            <a:chOff x="3119718" y="915725"/>
            <a:chExt cx="385482" cy="3779628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07825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2345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902532"/>
            <a:chOff x="3119718" y="915725"/>
            <a:chExt cx="385482" cy="902532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3500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1861564"/>
            <a:chOff x="3119718" y="915725"/>
            <a:chExt cx="385482" cy="1861564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0FCE6AC-2508-467C-8526-79EBE474E3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7119018-F780-4C87-9F89-05F9589ADCF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999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</a:t>
            </a:r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2820596"/>
            <a:chOff x="3119718" y="915725"/>
            <a:chExt cx="385482" cy="2820596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0FCE6AC-2508-467C-8526-79EBE474E3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7119018-F780-4C87-9F89-05F9589ADCF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75C648-DD02-4C3D-BE72-0DF1F6E3F7B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DFFCFE20-27FF-4646-ACE2-0160DFD2E2D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10271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69D1C12-DD2D-4EC1-B01A-38274EE44422}"/>
              </a:ext>
            </a:extLst>
          </p:cNvPr>
          <p:cNvGrpSpPr/>
          <p:nvPr/>
        </p:nvGrpSpPr>
        <p:grpSpPr>
          <a:xfrm>
            <a:off x="7691718" y="912876"/>
            <a:ext cx="385482" cy="3779628"/>
            <a:chOff x="3119718" y="915725"/>
            <a:chExt cx="385482" cy="3779628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63EF7130-CE0F-4A94-83AE-B0B980B6677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A1AFA20-4735-4EA1-80FB-AEFF395CBBD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00FCE6AC-2508-467C-8526-79EBE474E35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7119018-F780-4C87-9F89-05F9589ADCF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75C648-DD02-4C3D-BE72-0DF1F6E3F7B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DFFCFE20-27FF-4646-ACE2-0160DFD2E2D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B20558F3-E8A4-444A-B500-88C0C7FE0AF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0BC9ECA0-2143-4203-AA5B-23F61044BC9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7420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9478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902532"/>
            <a:chOff x="3119718" y="915725"/>
            <a:chExt cx="385482" cy="902532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09361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1861564"/>
            <a:chOff x="3119718" y="915725"/>
            <a:chExt cx="385482" cy="1861564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020306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１１６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2820596"/>
            <a:chOff x="3119718" y="915725"/>
            <a:chExt cx="385482" cy="2820596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914672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3952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3779628"/>
            <a:chOff x="3119718" y="915725"/>
            <a:chExt cx="385482" cy="3779628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13434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4928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１２２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902532"/>
            <a:chOff x="3119718" y="915725"/>
            <a:chExt cx="385482" cy="902532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210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１２４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1861564"/>
            <a:chOff x="3119718" y="915725"/>
            <a:chExt cx="385482" cy="1861564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3455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１２６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2820596"/>
            <a:chOff x="3119718" y="915725"/>
            <a:chExt cx="385482" cy="2820596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0860DD6B-44CA-4B72-8F89-F61A99E27B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B3AC567F-4FCC-42FC-96F9-904242616F8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43230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１２８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3779628"/>
            <a:chOff x="3119718" y="915725"/>
            <a:chExt cx="385482" cy="3779628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0860DD6B-44CA-4B72-8F89-F61A99E27B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B3AC567F-4FCC-42FC-96F9-904242616F8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830234C0-BA70-4F79-8D21-66C93F8774B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C2333A50-694E-4B8B-BAE4-54D010BD438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9539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685800" y="912876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１３０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4738660"/>
            <a:chOff x="3119718" y="915725"/>
            <a:chExt cx="385482" cy="473866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CA8B730-DB33-400D-8674-10738772CE0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2A41FFE-64D7-4FBF-8A1F-C54B600D120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0D83BF0-78BA-44F2-AF81-31A0CF4682D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AE75ABC-6AC2-45AC-A5A9-921985606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83CC8E78-0EBB-4B3A-8DEA-74F7CB05402B}"/>
              </a:ext>
            </a:extLst>
          </p:cNvPr>
          <p:cNvGrpSpPr/>
          <p:nvPr/>
        </p:nvGrpSpPr>
        <p:grpSpPr>
          <a:xfrm>
            <a:off x="4034118" y="912876"/>
            <a:ext cx="385482" cy="4738660"/>
            <a:chOff x="3119718" y="915725"/>
            <a:chExt cx="385482" cy="4738660"/>
          </a:xfrm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55C520F-E177-4EAD-A2D2-216C01EF6E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8338C68C-2AE0-42B8-BCC3-02753499E92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899BBC00-EE71-4F97-A3BA-B4C3255C6313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B4A445EC-E940-444C-B79B-4A8FA7627D5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42BCF68A-DC19-4302-A7A3-2AA7E7B5400F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AE488C1F-D7EF-43F7-8CD9-AC3E62F5275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2B9DB075-A227-4532-B3A6-35B3F148D72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759B7474-45F0-4C94-BF6B-C156D54219F4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5BFCB99A-394B-4BD9-B1A4-43DDDAA5DB3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1E4D15AD-1F74-4093-B9A4-BC7229777CC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D3222CC5-C56F-49AF-B098-ABDD1F3220C0}"/>
              </a:ext>
            </a:extLst>
          </p:cNvPr>
          <p:cNvGrpSpPr/>
          <p:nvPr/>
        </p:nvGrpSpPr>
        <p:grpSpPr>
          <a:xfrm>
            <a:off x="4491318" y="912876"/>
            <a:ext cx="385482" cy="4738660"/>
            <a:chOff x="3119718" y="915725"/>
            <a:chExt cx="385482" cy="4738660"/>
          </a:xfrm>
        </p:grpSpPr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7B6D75B8-3FA9-4677-A2E1-2086BD866D9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F840A7AF-C29C-482C-BC23-89683006487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658699D8-F4DE-4681-936E-44B0AD0567A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4EAD83F-0E71-4580-BA6D-219F9C02E4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12F30DFF-9B9F-4379-9F79-217A280779B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74BC7F63-3190-4B65-B3F1-E3FAC588EB2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E8B614B-C3B3-4642-82F6-4FA96040E61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7F8E930-B395-4DEA-B8DB-0AEE053C59B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0B50336B-DFBC-4104-86DD-8DE9796A9ED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2C114FCE-CE9C-4621-A954-0F111A8A2C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A38B9A93-5C4E-4D00-8037-02448AC529E5}"/>
              </a:ext>
            </a:extLst>
          </p:cNvPr>
          <p:cNvGrpSpPr/>
          <p:nvPr/>
        </p:nvGrpSpPr>
        <p:grpSpPr>
          <a:xfrm>
            <a:off x="4948518" y="912876"/>
            <a:ext cx="385482" cy="4738660"/>
            <a:chOff x="3119718" y="915725"/>
            <a:chExt cx="385482" cy="473866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234EF0DC-0FCC-424E-9FB3-E6D3B017468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1F3C025D-5D34-4DD4-BAA4-C03F9AFEAC6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A2945498-0755-4595-8DE0-5A6D35952251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77DC3FD8-F9AC-4F35-8B51-2344CD4526B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B1E14723-C78D-49C0-95EE-FA449311946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187672FB-FE14-4699-A16B-A1C17C10B04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C4173819-C5CD-4479-8186-0FFEC239253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1DF88DF7-8208-4EED-8F0A-3D8C289B0573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1C047D47-ADEB-4CA7-B0D1-B2B51D811AF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425AE10A-BCC0-4637-8E8B-B769FCB5274F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FDF7B724-7182-4E71-8534-5E8D66BA1EDD}"/>
              </a:ext>
            </a:extLst>
          </p:cNvPr>
          <p:cNvGrpSpPr/>
          <p:nvPr/>
        </p:nvGrpSpPr>
        <p:grpSpPr>
          <a:xfrm>
            <a:off x="5405718" y="912876"/>
            <a:ext cx="385482" cy="4738660"/>
            <a:chOff x="3119718" y="915725"/>
            <a:chExt cx="385482" cy="473866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277AD125-66E6-4601-A5EA-34E1DD7474B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F2223FCE-1C26-4AC1-BE6C-026A0A753D8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B214D1D1-9994-4493-9516-38791AC1B86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B7A9B907-4934-420F-A4F3-C2434E06721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BE4041CE-8CF4-46CC-93A7-76F905F197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076BA67E-A9FF-4633-A60C-10766D138F6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6AD0BED9-3C5D-4B28-9C49-4D95DD8181A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D08C6CC1-9AA4-401C-A5B5-55BA6476ED9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E8D1E033-EDA7-4D1B-9B0D-0BA79B0CA786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8ADBC37E-F6F9-449C-8152-AFC3A92DAD6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434C2B9-9B40-4DF7-B82D-C489AC8FF6DF}"/>
              </a:ext>
            </a:extLst>
          </p:cNvPr>
          <p:cNvGrpSpPr/>
          <p:nvPr/>
        </p:nvGrpSpPr>
        <p:grpSpPr>
          <a:xfrm>
            <a:off x="5862918" y="912876"/>
            <a:ext cx="385482" cy="4738660"/>
            <a:chOff x="3119718" y="915725"/>
            <a:chExt cx="385482" cy="4738660"/>
          </a:xfrm>
        </p:grpSpPr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15D5289E-1B0F-4C7F-98E5-E1B394DD55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729F5E64-801B-4A63-AE1E-07203C19ECF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76C1503-771B-4DE1-9F37-41A43C3486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F08AEEE9-104A-4B65-9DC5-33289315821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CE2BAAA-96B1-49C8-AEE3-146D6C38C42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5A6068E3-2BB5-4CB5-9466-F04164303A1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161AAF05-B62F-4E43-B6C1-150EA5D3E0E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EEAADBCA-5FAE-42BD-81D4-14D7743B9929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B7920203-2C98-4185-9B52-A734056E545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CF66C4E-4D43-4615-A817-9B831F89A81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D0399406-5169-4163-8800-308648D2C34D}"/>
              </a:ext>
            </a:extLst>
          </p:cNvPr>
          <p:cNvGrpSpPr/>
          <p:nvPr/>
        </p:nvGrpSpPr>
        <p:grpSpPr>
          <a:xfrm>
            <a:off x="6320118" y="912876"/>
            <a:ext cx="385482" cy="4738660"/>
            <a:chOff x="3119718" y="915725"/>
            <a:chExt cx="385482" cy="4738660"/>
          </a:xfrm>
        </p:grpSpPr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9C549586-B984-4448-862A-17B3411F70D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A1E5634A-0938-4FA4-A632-48C30146F1B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28AA9845-B083-46E1-8DA8-6B96F760076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14BE67F2-BB68-4329-983C-D85AFC88C70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DE31043-676C-4984-BF80-D9350404CE9D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7" name="正方形/長方形 86">
              <a:extLst>
                <a:ext uri="{FF2B5EF4-FFF2-40B4-BE49-F238E27FC236}">
                  <a16:creationId xmlns:a16="http://schemas.microsoft.com/office/drawing/2014/main" id="{F1FD793B-7E2A-4C36-A7FF-F605F9D9A7AC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6F8EDF6A-6750-4C31-AE63-E77426F1558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8069D22C-B3E8-4A0D-AF32-3920054FF74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89A3E206-9E96-44AE-8C0A-C43ACA08A06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12CE0912-BD3E-496A-A32F-3FCF288D684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705D9A15-DBE5-4853-8535-A15DEF1AE2AF}"/>
              </a:ext>
            </a:extLst>
          </p:cNvPr>
          <p:cNvGrpSpPr/>
          <p:nvPr/>
        </p:nvGrpSpPr>
        <p:grpSpPr>
          <a:xfrm>
            <a:off x="6777318" y="912876"/>
            <a:ext cx="385482" cy="4738660"/>
            <a:chOff x="3119718" y="915725"/>
            <a:chExt cx="385482" cy="4738660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90B808F1-690C-42B3-8831-105E0580FE4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817C8097-197C-4E1E-AE0A-8356FD5F68C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B17AE6E4-8116-41CE-A334-C4FFB8CAB45C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BF794E8F-47E3-4C56-9611-C6FAE010F7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DEB1ACF2-E27C-4191-B76D-F1B520A0E32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A43C99B9-171F-4649-AA31-D26784ECD6A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BB7A2328-3138-4E1E-8F7B-7054D792986E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6396243E-9E03-47CD-8545-D02C541430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B3D27A2D-E501-4041-8AD8-6C0C627039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2" name="正方形/長方形 101">
              <a:extLst>
                <a:ext uri="{FF2B5EF4-FFF2-40B4-BE49-F238E27FC236}">
                  <a16:creationId xmlns:a16="http://schemas.microsoft.com/office/drawing/2014/main" id="{C7060E1C-5239-469C-852D-785F988EAF3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63214569-244E-4505-89D6-BAE6ED2F3F2D}"/>
              </a:ext>
            </a:extLst>
          </p:cNvPr>
          <p:cNvGrpSpPr/>
          <p:nvPr/>
        </p:nvGrpSpPr>
        <p:grpSpPr>
          <a:xfrm>
            <a:off x="7234518" y="912876"/>
            <a:ext cx="385482" cy="4738660"/>
            <a:chOff x="3119718" y="915725"/>
            <a:chExt cx="385482" cy="4738660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F07DFD0F-CBA1-428A-8A9A-2D0694FF460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2F2D6-836E-4A3C-A474-FA85550B066B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88278AD8-6E5C-4C00-9C7C-F590A7267335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2A006FCA-B43D-4A2E-B081-CAB9F3ABAB9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CC1CF161-7FE1-479B-8CC3-26CF9EC501C7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48C0D9BE-4717-432C-BEC8-C57A178E275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A7899CE1-91AB-4035-B372-CF3AE28BE8C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3B23A4AB-4AA8-4D64-8E7B-8D869E23C31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F9F06C5-73BD-4B7E-B2B3-753B9024949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06FB0BB2-9AE4-4914-B8B4-3D7D48B4D17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E8131511-5863-493F-834B-4551F1EBD5A2}"/>
              </a:ext>
            </a:extLst>
          </p:cNvPr>
          <p:cNvGrpSpPr/>
          <p:nvPr/>
        </p:nvGrpSpPr>
        <p:grpSpPr>
          <a:xfrm>
            <a:off x="76917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C82FA815-F95A-445C-9B2F-237FE43B40C9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8A9FB42C-93E6-4B57-B443-8B876AA8AEC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BBD71C0A-6C73-40D6-94A1-524ED2F2E63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21765978-E619-494A-8E93-3AABC458DA5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6CBB7C55-B729-4D54-A2EB-59C5D134EA2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C4C560FF-0B97-4470-AEE0-BEB940903CC2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21879E87-BB6B-4ACE-912D-59CA4BC4A94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E98D2F16-5BF4-4679-ACE1-692F68CF395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3" name="正方形/長方形 122">
              <a:extLst>
                <a:ext uri="{FF2B5EF4-FFF2-40B4-BE49-F238E27FC236}">
                  <a16:creationId xmlns:a16="http://schemas.microsoft.com/office/drawing/2014/main" id="{E311C76D-9F33-4F4B-93FD-E317957516A4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6A69637E-9147-454E-BDF4-F85A258813D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5656A5C8-E04B-463A-AA16-36C6FA40A272}"/>
              </a:ext>
            </a:extLst>
          </p:cNvPr>
          <p:cNvGrpSpPr/>
          <p:nvPr/>
        </p:nvGrpSpPr>
        <p:grpSpPr>
          <a:xfrm>
            <a:off x="8148918" y="912876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FE1F5FBB-F488-43A0-ACF7-72D3231DC30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C4B00944-E89E-480E-8AB3-42EA79B114C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469A6865-061C-4F07-A381-5B81F33E7D20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705B1386-1854-44FE-812E-FDA681FE71A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F0352279-6BC8-4785-A177-A107B0DA543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70C5938A-EA4F-4258-9D77-B885D5A3EA5B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85497C5F-820F-49E6-BEE0-30DE0585DC3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3D6CA3EC-02A3-4644-9089-2ACBB7518556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EDFD6B2E-D21F-4FF6-8BD7-E60E06B7D61A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EBD43519-8E1E-4C9A-8096-4978129A639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22A3F5E3-27F4-471C-A1DE-6B9DA7D4F57A}"/>
              </a:ext>
            </a:extLst>
          </p:cNvPr>
          <p:cNvGrpSpPr/>
          <p:nvPr/>
        </p:nvGrpSpPr>
        <p:grpSpPr>
          <a:xfrm>
            <a:off x="8606118" y="919482"/>
            <a:ext cx="385482" cy="4738660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5E3E8EB5-EBB1-4AC7-81AA-5A95DD857C3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34CAB200-3E12-40B9-8A80-407C9511B9B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68C2EC47-13F4-40EF-B1A5-CE308C2CEB7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EAE6209D-EE7B-443E-A16F-8D7C9902F02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0860DD6B-44CA-4B72-8F89-F61A99E27B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B3AC567F-4FCC-42FC-96F9-904242616F8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830234C0-BA70-4F79-8D21-66C93F8774B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C2333A50-694E-4B8B-BAE4-54D010BD4385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7F31B448-E497-4CC2-80C6-85B71FB5C23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6" name="正方形/長方形 145">
              <a:extLst>
                <a:ext uri="{FF2B5EF4-FFF2-40B4-BE49-F238E27FC236}">
                  <a16:creationId xmlns:a16="http://schemas.microsoft.com/office/drawing/2014/main" id="{B9ACC4A6-2061-41F8-98E1-5344A5831CA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60233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902532"/>
            <a:chOff x="3119718" y="915725"/>
            <a:chExt cx="385482" cy="902532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2462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１４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1861564"/>
            <a:chOff x="3119718" y="915725"/>
            <a:chExt cx="385482" cy="1861564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60950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１６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2A3CB2E-3794-4F29-A1E6-88C8FF5A8B35}"/>
              </a:ext>
            </a:extLst>
          </p:cNvPr>
          <p:cNvGrpSpPr/>
          <p:nvPr/>
        </p:nvGrpSpPr>
        <p:grpSpPr>
          <a:xfrm>
            <a:off x="3119718" y="915725"/>
            <a:ext cx="385482" cy="4738660"/>
            <a:chOff x="3119718" y="915725"/>
            <a:chExt cx="385482" cy="473866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99E68339-461C-4FCB-AD2D-C8BC34A6614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76FDA702-9AB6-4EC5-B795-A633E2CE81E3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E97C4018-100E-4F1E-B12B-4FD9DAA593D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BBD53754-C67A-499C-BD56-77553C24949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774C1FE1-348E-4EED-AFC7-8B372AECEE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A7DCF11E-3C3B-4BF6-9139-2F5607F52105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8C470720-BB1E-43EA-BBD3-C12E538645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43ED7D1-9D25-4506-803A-0B4FD1D6CC1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5CD5F36C-71DC-41F5-895C-96E1E180BAF0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id="{4CCD96E2-2A34-4CF1-88F9-E2037126A52D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31305AB1-7AE2-4BD7-A1F8-542A965C0EFC}"/>
              </a:ext>
            </a:extLst>
          </p:cNvPr>
          <p:cNvGrpSpPr/>
          <p:nvPr/>
        </p:nvGrpSpPr>
        <p:grpSpPr>
          <a:xfrm>
            <a:off x="3576918" y="912876"/>
            <a:ext cx="385482" cy="2820596"/>
            <a:chOff x="3119718" y="915725"/>
            <a:chExt cx="385482" cy="2820596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3CC383B7-D850-4515-AF7F-B4E461C3ED2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4C20204-2AC1-40EB-8288-41078DF6601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75FFE200-F043-4229-9EF8-54D037BB163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A7A21018-16CD-48AF-A2CE-932F095F85E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1008B8E0-8B18-414A-8145-215C7D68446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124E215E-0ED2-426E-A00B-2ECA97B44FC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0099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71</Words>
  <Application>Microsoft Office PowerPoint</Application>
  <PresentationFormat>ワイド画面</PresentationFormat>
  <Paragraphs>66</Paragraphs>
  <Slides>66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66</vt:i4>
      </vt:variant>
    </vt:vector>
  </HeadingPairs>
  <TitlesOfParts>
    <vt:vector size="71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 </dc:creator>
  <cp:lastModifiedBy> </cp:lastModifiedBy>
  <cp:revision>12</cp:revision>
  <dcterms:created xsi:type="dcterms:W3CDTF">2020-05-23T04:00:04Z</dcterms:created>
  <dcterms:modified xsi:type="dcterms:W3CDTF">2020-05-23T06:12:30Z</dcterms:modified>
</cp:coreProperties>
</file>