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5" r:id="rId2"/>
    <p:sldId id="374" r:id="rId3"/>
    <p:sldId id="373" r:id="rId4"/>
    <p:sldId id="372" r:id="rId5"/>
    <p:sldId id="371" r:id="rId6"/>
    <p:sldId id="370" r:id="rId7"/>
    <p:sldId id="369" r:id="rId8"/>
    <p:sldId id="368" r:id="rId9"/>
    <p:sldId id="367" r:id="rId10"/>
    <p:sldId id="366" r:id="rId11"/>
    <p:sldId id="365" r:id="rId12"/>
    <p:sldId id="364" r:id="rId13"/>
    <p:sldId id="363" r:id="rId14"/>
    <p:sldId id="362" r:id="rId15"/>
    <p:sldId id="361" r:id="rId16"/>
    <p:sldId id="360" r:id="rId17"/>
    <p:sldId id="359" r:id="rId18"/>
    <p:sldId id="358" r:id="rId19"/>
    <p:sldId id="357" r:id="rId20"/>
    <p:sldId id="356" r:id="rId21"/>
    <p:sldId id="275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76" r:id="rId32"/>
    <p:sldId id="295" r:id="rId33"/>
    <p:sldId id="294" r:id="rId34"/>
    <p:sldId id="293" r:id="rId35"/>
    <p:sldId id="292" r:id="rId36"/>
    <p:sldId id="291" r:id="rId37"/>
    <p:sldId id="290" r:id="rId38"/>
    <p:sldId id="289" r:id="rId39"/>
    <p:sldId id="288" r:id="rId40"/>
    <p:sldId id="287" r:id="rId41"/>
    <p:sldId id="286" r:id="rId42"/>
    <p:sldId id="305" r:id="rId43"/>
    <p:sldId id="304" r:id="rId44"/>
    <p:sldId id="303" r:id="rId45"/>
    <p:sldId id="302" r:id="rId46"/>
    <p:sldId id="301" r:id="rId47"/>
    <p:sldId id="300" r:id="rId48"/>
    <p:sldId id="299" r:id="rId49"/>
    <p:sldId id="297" r:id="rId50"/>
    <p:sldId id="298" r:id="rId51"/>
    <p:sldId id="296" r:id="rId52"/>
    <p:sldId id="315" r:id="rId53"/>
    <p:sldId id="314" r:id="rId54"/>
    <p:sldId id="313" r:id="rId55"/>
    <p:sldId id="312" r:id="rId56"/>
    <p:sldId id="311" r:id="rId57"/>
    <p:sldId id="310" r:id="rId58"/>
    <p:sldId id="309" r:id="rId59"/>
    <p:sldId id="308" r:id="rId60"/>
    <p:sldId id="307" r:id="rId61"/>
    <p:sldId id="306" r:id="rId62"/>
    <p:sldId id="325" r:id="rId63"/>
    <p:sldId id="324" r:id="rId64"/>
    <p:sldId id="323" r:id="rId65"/>
    <p:sldId id="322" r:id="rId66"/>
    <p:sldId id="321" r:id="rId67"/>
    <p:sldId id="320" r:id="rId68"/>
    <p:sldId id="319" r:id="rId69"/>
    <p:sldId id="318" r:id="rId70"/>
    <p:sldId id="317" r:id="rId71"/>
    <p:sldId id="316" r:id="rId72"/>
    <p:sldId id="335" r:id="rId73"/>
    <p:sldId id="334" r:id="rId74"/>
    <p:sldId id="333" r:id="rId75"/>
    <p:sldId id="332" r:id="rId76"/>
    <p:sldId id="331" r:id="rId77"/>
    <p:sldId id="330" r:id="rId78"/>
    <p:sldId id="329" r:id="rId79"/>
    <p:sldId id="328" r:id="rId80"/>
    <p:sldId id="327" r:id="rId81"/>
    <p:sldId id="326" r:id="rId82"/>
    <p:sldId id="345" r:id="rId83"/>
    <p:sldId id="344" r:id="rId84"/>
    <p:sldId id="343" r:id="rId85"/>
    <p:sldId id="342" r:id="rId86"/>
    <p:sldId id="341" r:id="rId87"/>
    <p:sldId id="340" r:id="rId88"/>
    <p:sldId id="339" r:id="rId89"/>
    <p:sldId id="338" r:id="rId90"/>
    <p:sldId id="337" r:id="rId91"/>
    <p:sldId id="336" r:id="rId92"/>
    <p:sldId id="355" r:id="rId93"/>
    <p:sldId id="354" r:id="rId94"/>
    <p:sldId id="353" r:id="rId95"/>
    <p:sldId id="352" r:id="rId96"/>
    <p:sldId id="351" r:id="rId97"/>
    <p:sldId id="350" r:id="rId98"/>
    <p:sldId id="349" r:id="rId99"/>
    <p:sldId id="348" r:id="rId100"/>
    <p:sldId id="347" r:id="rId101"/>
    <p:sldId id="346" r:id="rId102"/>
    <p:sldId id="384" r:id="rId103"/>
    <p:sldId id="383" r:id="rId104"/>
    <p:sldId id="382" r:id="rId105"/>
    <p:sldId id="381" r:id="rId106"/>
    <p:sldId id="380" r:id="rId107"/>
    <p:sldId id="379" r:id="rId108"/>
    <p:sldId id="378" r:id="rId109"/>
    <p:sldId id="377" r:id="rId110"/>
    <p:sldId id="376" r:id="rId111"/>
    <p:sldId id="395" r:id="rId112"/>
    <p:sldId id="394" r:id="rId113"/>
    <p:sldId id="393" r:id="rId114"/>
    <p:sldId id="392" r:id="rId115"/>
    <p:sldId id="391" r:id="rId116"/>
    <p:sldId id="390" r:id="rId117"/>
    <p:sldId id="389" r:id="rId118"/>
    <p:sldId id="388" r:id="rId119"/>
    <p:sldId id="387" r:id="rId120"/>
    <p:sldId id="386" r:id="rId121"/>
    <p:sldId id="385" r:id="rId122"/>
    <p:sldId id="405" r:id="rId123"/>
    <p:sldId id="404" r:id="rId124"/>
    <p:sldId id="403" r:id="rId125"/>
    <p:sldId id="402" r:id="rId126"/>
    <p:sldId id="401" r:id="rId127"/>
    <p:sldId id="400" r:id="rId128"/>
    <p:sldId id="399" r:id="rId129"/>
    <p:sldId id="398" r:id="rId130"/>
    <p:sldId id="397" r:id="rId131"/>
    <p:sldId id="396" r:id="rId13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803" autoAdjust="0"/>
    <p:restoredTop sz="94660"/>
  </p:normalViewPr>
  <p:slideViewPr>
    <p:cSldViewPr snapToGrid="0">
      <p:cViewPr>
        <p:scale>
          <a:sx n="90" d="100"/>
          <a:sy n="90" d="100"/>
        </p:scale>
        <p:origin x="5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presProps" Target="pres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slide" Target="slides/slide125.xml"/><Relationship Id="rId13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5CAA11-B252-41E5-9BBD-0F887A9732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CACCA5-82C0-4F57-8F36-630E3ACE96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196B5F-CA80-430A-A168-07B57D6D2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824A5CA-226D-4812-AF64-E8A26E50C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1096AE1-5D57-45E1-AAC5-3FEDB9EAF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3061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9D3B06-5CE8-4FCE-A150-B76B1B6D7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4E1E1E3-BFC1-4D61-834F-B2F671CC81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30BCB9-03EE-4B26-94D8-A7057BBC1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472314-734B-42DD-BA6E-06ABAD08B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D078BB-862E-42B7-BBE8-A9DBFF872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093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16B22C2-208C-4659-B85C-468702D7A6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6850193-271C-4F5F-AFA9-23FADF8F7E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E0C252-F77B-4A21-AAF3-AEEC455FD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A79117F-3D0F-4B46-9F58-0CFD504BF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20B631-68BF-451B-A956-4EC5E4791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0613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02F36F-8EA7-4D63-AB0B-F77AF31E2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5893A3-AA6F-4C4F-BD5C-AC1EC7FAB0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4D62EA-202B-4B8A-9696-7B6D1DD07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82B395-089A-4264-92A7-922BEB1F8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A6D4E6-EFC0-4F76-9CBA-83FF0A16A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0962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0D97A3-E51B-44E5-BBF4-0F4264D4E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1BA166B-7ADD-434B-8331-A3DE96191A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DB0BDD-9238-4147-AA8B-E082101DC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3EC3DE7-5888-43CD-A54A-D9674EB02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53BEEB-70C1-4E5E-940D-BF19B27DB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88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C1CFE1-49F1-48F0-B9FB-CBDAEA2A6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9C0D9D-7DB4-4A7C-96AD-18E1D34588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4C57789-0BD0-4A84-A88D-BA8E200695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66465D3-43C8-4456-9483-2B38901C5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2A3018D-DB6A-49E6-99E1-63B6740A1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8CEEB4F-D613-4090-8AB2-2BC46CBCD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326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8FC8A9-2820-44C8-B22E-577E38B7B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66264D-FC8A-42EE-86F1-19CFCDBEA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B26AFA8-8FB6-44B8-A0B8-3D1B33459C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8132E2A-0860-4369-8253-9190921271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63528A7-A9E0-4192-9675-5E083CE8A0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3AE4D7A-61EF-45B6-8480-A3ACD040B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0BAF6E0-F633-46F2-A5A9-586394139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57E579F-894F-457A-98C4-4D894588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042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B8545B-7694-45A8-8037-076860B64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BE5A0EA-77E7-4A09-BDBE-849D3F8F1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43FD47D-EABF-46EC-A740-E70F28B8E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909157D-7186-43E5-BDD3-E2DEF22CC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6454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EF5DDC1-C7C0-4B7E-ABF6-8B596B885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6DF78A8-A67F-438F-81E8-349F9B091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66DBC78-4168-464F-AEB6-55E3204D6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5612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834BBB-9988-4A5D-BF38-277826672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EB4417-8E2C-4E68-ACF6-D320C27C5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C29EDA7-D311-48FF-A5E3-50A3A0745A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C0E0C7-4B11-40FD-830B-C1009B944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2D8E59B-1B41-4016-AF9E-FF75D135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5C1396D-A60D-4927-B17D-0AECF1E5D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66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ED82DB-4666-4542-97CC-29DF69BC5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EDBF664-E3DD-4C8F-BD89-651412BFA3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4D0C38F-38E6-439E-B4E6-FE43997A72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E13C73E-4696-4E51-AF8A-299D21E49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F824510-DBA4-47A9-BB5E-0A7FF6124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A3C3849-9690-4C93-8315-84DDFA34B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20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863F38D-AD30-4EBE-A563-A7A4B504E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840AFD6-B83B-44A1-BB9E-23D4A92A26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515EDC-436F-49FD-BC79-7672673067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184919-90C6-4359-B54D-764A4C2BB9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304D24-879F-4703-8513-9D3D2DBDF1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4358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０</a:t>
            </a:r>
          </a:p>
        </p:txBody>
      </p:sp>
    </p:spTree>
    <p:extLst>
      <p:ext uri="{BB962C8B-B14F-4D97-AF65-F5344CB8AC3E}">
        <p14:creationId xmlns:p14="http://schemas.microsoft.com/office/powerpoint/2010/main" val="3026010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９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259144"/>
            <a:chOff x="3119718" y="915725"/>
            <a:chExt cx="385482" cy="4259144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37733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335741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９９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259144"/>
            <a:chOff x="3119718" y="915725"/>
            <a:chExt cx="385482" cy="4259144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94069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23451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１０１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63EF7130-CE0F-4A94-83AE-B0B980B66778}"/>
              </a:ext>
            </a:extLst>
          </p:cNvPr>
          <p:cNvSpPr/>
          <p:nvPr/>
        </p:nvSpPr>
        <p:spPr>
          <a:xfrm>
            <a:off x="7691718" y="912876"/>
            <a:ext cx="385482" cy="42001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9446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１０２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69D1C12-DD2D-4EC1-B01A-38274EE44422}"/>
              </a:ext>
            </a:extLst>
          </p:cNvPr>
          <p:cNvGrpSpPr/>
          <p:nvPr/>
        </p:nvGrpSpPr>
        <p:grpSpPr>
          <a:xfrm>
            <a:off x="7691718" y="912876"/>
            <a:ext cx="385482" cy="902532"/>
            <a:chOff x="3119718" y="915725"/>
            <a:chExt cx="385482" cy="902532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63EF7130-CE0F-4A94-83AE-B0B980B6677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CA1AFA20-4735-4EA1-80FB-AEFF395CBBD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5006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１０３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69D1C12-DD2D-4EC1-B01A-38274EE44422}"/>
              </a:ext>
            </a:extLst>
          </p:cNvPr>
          <p:cNvGrpSpPr/>
          <p:nvPr/>
        </p:nvGrpSpPr>
        <p:grpSpPr>
          <a:xfrm>
            <a:off x="7691718" y="912876"/>
            <a:ext cx="385482" cy="1382048"/>
            <a:chOff x="3119718" y="915725"/>
            <a:chExt cx="385482" cy="1382048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63EF7130-CE0F-4A94-83AE-B0B980B6677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CA1AFA20-4735-4EA1-80FB-AEFF395CBBD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00FCE6AC-2508-467C-8526-79EBE474E35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62336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１０４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69D1C12-DD2D-4EC1-B01A-38274EE44422}"/>
              </a:ext>
            </a:extLst>
          </p:cNvPr>
          <p:cNvGrpSpPr/>
          <p:nvPr/>
        </p:nvGrpSpPr>
        <p:grpSpPr>
          <a:xfrm>
            <a:off x="7691718" y="912876"/>
            <a:ext cx="385482" cy="1861564"/>
            <a:chOff x="3119718" y="915725"/>
            <a:chExt cx="385482" cy="1861564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63EF7130-CE0F-4A94-83AE-B0B980B6677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CA1AFA20-4735-4EA1-80FB-AEFF395CBBD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00FCE6AC-2508-467C-8526-79EBE474E35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C7119018-F780-4C87-9F89-05F9589ADCF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09997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１０５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69D1C12-DD2D-4EC1-B01A-38274EE44422}"/>
              </a:ext>
            </a:extLst>
          </p:cNvPr>
          <p:cNvGrpSpPr/>
          <p:nvPr/>
        </p:nvGrpSpPr>
        <p:grpSpPr>
          <a:xfrm>
            <a:off x="7691718" y="912876"/>
            <a:ext cx="385482" cy="2341080"/>
            <a:chOff x="3119718" y="915725"/>
            <a:chExt cx="385482" cy="234108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63EF7130-CE0F-4A94-83AE-B0B980B6677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CA1AFA20-4735-4EA1-80FB-AEFF395CBBD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00FCE6AC-2508-467C-8526-79EBE474E35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C7119018-F780-4C87-9F89-05F9589ADCF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75C648-DD02-4C3D-BE72-0DF1F6E3F7B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55144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69D1C12-DD2D-4EC1-B01A-38274EE44422}"/>
              </a:ext>
            </a:extLst>
          </p:cNvPr>
          <p:cNvGrpSpPr/>
          <p:nvPr/>
        </p:nvGrpSpPr>
        <p:grpSpPr>
          <a:xfrm>
            <a:off x="7691718" y="912876"/>
            <a:ext cx="385482" cy="2820596"/>
            <a:chOff x="3119718" y="915725"/>
            <a:chExt cx="385482" cy="2820596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63EF7130-CE0F-4A94-83AE-B0B980B6677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CA1AFA20-4735-4EA1-80FB-AEFF395CBBD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00FCE6AC-2508-467C-8526-79EBE474E35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C7119018-F780-4C87-9F89-05F9589ADCF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75C648-DD02-4C3D-BE72-0DF1F6E3F7B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DFFCFE20-27FF-4646-ACE2-0160DFD2E2D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10271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１０７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69D1C12-DD2D-4EC1-B01A-38274EE44422}"/>
              </a:ext>
            </a:extLst>
          </p:cNvPr>
          <p:cNvGrpSpPr/>
          <p:nvPr/>
        </p:nvGrpSpPr>
        <p:grpSpPr>
          <a:xfrm>
            <a:off x="7691718" y="912876"/>
            <a:ext cx="385482" cy="3300112"/>
            <a:chOff x="3119718" y="915725"/>
            <a:chExt cx="385482" cy="3300112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63EF7130-CE0F-4A94-83AE-B0B980B6677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CA1AFA20-4735-4EA1-80FB-AEFF395CBBD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00FCE6AC-2508-467C-8526-79EBE474E35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C7119018-F780-4C87-9F89-05F9589ADCF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75C648-DD02-4C3D-BE72-0DF1F6E3F7B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DFFCFE20-27FF-4646-ACE2-0160DFD2E2D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B20558F3-E8A4-444A-B500-88C0C7FE0AF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72015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１０８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69D1C12-DD2D-4EC1-B01A-38274EE44422}"/>
              </a:ext>
            </a:extLst>
          </p:cNvPr>
          <p:cNvGrpSpPr/>
          <p:nvPr/>
        </p:nvGrpSpPr>
        <p:grpSpPr>
          <a:xfrm>
            <a:off x="7691718" y="912876"/>
            <a:ext cx="385482" cy="3779628"/>
            <a:chOff x="3119718" y="915725"/>
            <a:chExt cx="385482" cy="3779628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63EF7130-CE0F-4A94-83AE-B0B980B6677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CA1AFA20-4735-4EA1-80FB-AEFF395CBBD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00FCE6AC-2508-467C-8526-79EBE474E35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C7119018-F780-4C87-9F89-05F9589ADCF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75C648-DD02-4C3D-BE72-0DF1F6E3F7B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DFFCFE20-27FF-4646-ACE2-0160DFD2E2D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B20558F3-E8A4-444A-B500-88C0C7FE0AF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0BC9ECA0-2143-4203-AA5B-23F61044BC9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74209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39526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１０９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69D1C12-DD2D-4EC1-B01A-38274EE44422}"/>
              </a:ext>
            </a:extLst>
          </p:cNvPr>
          <p:cNvGrpSpPr/>
          <p:nvPr/>
        </p:nvGrpSpPr>
        <p:grpSpPr>
          <a:xfrm>
            <a:off x="7691718" y="912876"/>
            <a:ext cx="385482" cy="4259144"/>
            <a:chOff x="3119718" y="915725"/>
            <a:chExt cx="385482" cy="4259144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63EF7130-CE0F-4A94-83AE-B0B980B6677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CA1AFA20-4735-4EA1-80FB-AEFF395CBBD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00FCE6AC-2508-467C-8526-79EBE474E35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C7119018-F780-4C87-9F89-05F9589ADCF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75C648-DD02-4C3D-BE72-0DF1F6E3F7B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DFFCFE20-27FF-4646-ACE2-0160DFD2E2D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B20558F3-E8A4-444A-B500-88C0C7FE0AF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0BC9ECA0-2143-4203-AA5B-23F61044BC9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7D89839E-8DE8-4EE5-940D-1BED124CE39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75617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１１０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94788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１１１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FE1F5FBB-F488-43A0-ACF7-72D3231DC30D}"/>
              </a:ext>
            </a:extLst>
          </p:cNvPr>
          <p:cNvSpPr/>
          <p:nvPr/>
        </p:nvSpPr>
        <p:spPr>
          <a:xfrm>
            <a:off x="8148918" y="912876"/>
            <a:ext cx="385482" cy="42001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849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１１２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902532"/>
            <a:chOff x="3119718" y="915725"/>
            <a:chExt cx="385482" cy="902532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09361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１１３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1382048"/>
            <a:chOff x="3119718" y="915725"/>
            <a:chExt cx="385482" cy="1382048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8434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１１４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1861564"/>
            <a:chOff x="3119718" y="915725"/>
            <a:chExt cx="385482" cy="1861564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20306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１１５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2341080"/>
            <a:chOff x="3119718" y="915725"/>
            <a:chExt cx="385482" cy="2341080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01197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１１６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2820596"/>
            <a:chOff x="3119718" y="915725"/>
            <a:chExt cx="385482" cy="2820596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14672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１１７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3300112"/>
            <a:chOff x="3119718" y="915725"/>
            <a:chExt cx="385482" cy="3300112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2126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１１８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3779628"/>
            <a:chOff x="3119718" y="915725"/>
            <a:chExt cx="385482" cy="3779628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13434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１１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CC383B7-D850-4515-AF7F-B4E461C3ED2F}"/>
              </a:ext>
            </a:extLst>
          </p:cNvPr>
          <p:cNvSpPr/>
          <p:nvPr/>
        </p:nvSpPr>
        <p:spPr>
          <a:xfrm>
            <a:off x="3576918" y="912876"/>
            <a:ext cx="385482" cy="420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896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１１９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4259144"/>
            <a:chOff x="3119718" y="915725"/>
            <a:chExt cx="385482" cy="4259144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EDFD6B2E-D21F-4FF6-8BD7-E60E06B7D61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0202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EDFD6B2E-D21F-4FF6-8BD7-E60E06B7D61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EBD43519-8E1E-4C9A-8096-4978129A63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49283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１２１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EDFD6B2E-D21F-4FF6-8BD7-E60E06B7D61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EBD43519-8E1E-4C9A-8096-4978129A63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37" name="正方形/長方形 136">
            <a:extLst>
              <a:ext uri="{FF2B5EF4-FFF2-40B4-BE49-F238E27FC236}">
                <a16:creationId xmlns:a16="http://schemas.microsoft.com/office/drawing/2014/main" id="{5E3E8EB5-EBB1-4AC7-81AA-5A95DD857C38}"/>
              </a:ext>
            </a:extLst>
          </p:cNvPr>
          <p:cNvSpPr/>
          <p:nvPr/>
        </p:nvSpPr>
        <p:spPr>
          <a:xfrm>
            <a:off x="8606118" y="919482"/>
            <a:ext cx="385482" cy="42001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0091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１２２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EDFD6B2E-D21F-4FF6-8BD7-E60E06B7D61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EBD43519-8E1E-4C9A-8096-4978129A63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22A3F5E3-27F4-471C-A1DE-6B9DA7D4F57A}"/>
              </a:ext>
            </a:extLst>
          </p:cNvPr>
          <p:cNvGrpSpPr/>
          <p:nvPr/>
        </p:nvGrpSpPr>
        <p:grpSpPr>
          <a:xfrm>
            <a:off x="8606118" y="919482"/>
            <a:ext cx="385482" cy="902532"/>
            <a:chOff x="3119718" y="915725"/>
            <a:chExt cx="385482" cy="902532"/>
          </a:xfrm>
          <a:solidFill>
            <a:srgbClr val="00B050"/>
          </a:solidFill>
        </p:grpSpPr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5E3E8EB5-EBB1-4AC7-81AA-5A95DD857C3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34CAB200-3E12-40B9-8A80-407C9511B9B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2108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１２３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EDFD6B2E-D21F-4FF6-8BD7-E60E06B7D61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EBD43519-8E1E-4C9A-8096-4978129A63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22A3F5E3-27F4-471C-A1DE-6B9DA7D4F57A}"/>
              </a:ext>
            </a:extLst>
          </p:cNvPr>
          <p:cNvGrpSpPr/>
          <p:nvPr/>
        </p:nvGrpSpPr>
        <p:grpSpPr>
          <a:xfrm>
            <a:off x="8606118" y="919482"/>
            <a:ext cx="385482" cy="1382048"/>
            <a:chOff x="3119718" y="915725"/>
            <a:chExt cx="385482" cy="1382048"/>
          </a:xfrm>
          <a:solidFill>
            <a:srgbClr val="00B050"/>
          </a:solidFill>
        </p:grpSpPr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5E3E8EB5-EBB1-4AC7-81AA-5A95DD857C3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34CAB200-3E12-40B9-8A80-407C9511B9B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68C2EC47-13F4-40EF-B1A5-CE308C2CEB7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63299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１２４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EDFD6B2E-D21F-4FF6-8BD7-E60E06B7D61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EBD43519-8E1E-4C9A-8096-4978129A63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22A3F5E3-27F4-471C-A1DE-6B9DA7D4F57A}"/>
              </a:ext>
            </a:extLst>
          </p:cNvPr>
          <p:cNvGrpSpPr/>
          <p:nvPr/>
        </p:nvGrpSpPr>
        <p:grpSpPr>
          <a:xfrm>
            <a:off x="8606118" y="919482"/>
            <a:ext cx="385482" cy="1861564"/>
            <a:chOff x="3119718" y="915725"/>
            <a:chExt cx="385482" cy="1861564"/>
          </a:xfrm>
          <a:solidFill>
            <a:srgbClr val="00B050"/>
          </a:solidFill>
        </p:grpSpPr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5E3E8EB5-EBB1-4AC7-81AA-5A95DD857C3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34CAB200-3E12-40B9-8A80-407C9511B9B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68C2EC47-13F4-40EF-B1A5-CE308C2CEB7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EAE6209D-EE7B-443E-A16F-8D7C9902F02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34555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１２５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EDFD6B2E-D21F-4FF6-8BD7-E60E06B7D61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EBD43519-8E1E-4C9A-8096-4978129A63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22A3F5E3-27F4-471C-A1DE-6B9DA7D4F57A}"/>
              </a:ext>
            </a:extLst>
          </p:cNvPr>
          <p:cNvGrpSpPr/>
          <p:nvPr/>
        </p:nvGrpSpPr>
        <p:grpSpPr>
          <a:xfrm>
            <a:off x="8606118" y="919482"/>
            <a:ext cx="385482" cy="2341080"/>
            <a:chOff x="3119718" y="915725"/>
            <a:chExt cx="385482" cy="2341080"/>
          </a:xfrm>
          <a:solidFill>
            <a:srgbClr val="00B050"/>
          </a:solidFill>
        </p:grpSpPr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5E3E8EB5-EBB1-4AC7-81AA-5A95DD857C3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34CAB200-3E12-40B9-8A80-407C9511B9B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68C2EC47-13F4-40EF-B1A5-CE308C2CEB7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EAE6209D-EE7B-443E-A16F-8D7C9902F02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0860DD6B-44CA-4B72-8F89-F61A99E27B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45789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１２６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EDFD6B2E-D21F-4FF6-8BD7-E60E06B7D61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EBD43519-8E1E-4C9A-8096-4978129A63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22A3F5E3-27F4-471C-A1DE-6B9DA7D4F57A}"/>
              </a:ext>
            </a:extLst>
          </p:cNvPr>
          <p:cNvGrpSpPr/>
          <p:nvPr/>
        </p:nvGrpSpPr>
        <p:grpSpPr>
          <a:xfrm>
            <a:off x="8606118" y="919482"/>
            <a:ext cx="385482" cy="2820596"/>
            <a:chOff x="3119718" y="915725"/>
            <a:chExt cx="385482" cy="2820596"/>
          </a:xfrm>
          <a:solidFill>
            <a:srgbClr val="00B050"/>
          </a:solidFill>
        </p:grpSpPr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5E3E8EB5-EBB1-4AC7-81AA-5A95DD857C3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34CAB200-3E12-40B9-8A80-407C9511B9B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68C2EC47-13F4-40EF-B1A5-CE308C2CEB7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EAE6209D-EE7B-443E-A16F-8D7C9902F02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0860DD6B-44CA-4B72-8F89-F61A99E27B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B3AC567F-4FCC-42FC-96F9-904242616F8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43230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１２７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EDFD6B2E-D21F-4FF6-8BD7-E60E06B7D61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EBD43519-8E1E-4C9A-8096-4978129A63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22A3F5E3-27F4-471C-A1DE-6B9DA7D4F57A}"/>
              </a:ext>
            </a:extLst>
          </p:cNvPr>
          <p:cNvGrpSpPr/>
          <p:nvPr/>
        </p:nvGrpSpPr>
        <p:grpSpPr>
          <a:xfrm>
            <a:off x="8606118" y="919482"/>
            <a:ext cx="385482" cy="3300112"/>
            <a:chOff x="3119718" y="915725"/>
            <a:chExt cx="385482" cy="3300112"/>
          </a:xfrm>
          <a:solidFill>
            <a:srgbClr val="00B050"/>
          </a:solidFill>
        </p:grpSpPr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5E3E8EB5-EBB1-4AC7-81AA-5A95DD857C3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34CAB200-3E12-40B9-8A80-407C9511B9B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68C2EC47-13F4-40EF-B1A5-CE308C2CEB7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EAE6209D-EE7B-443E-A16F-8D7C9902F02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0860DD6B-44CA-4B72-8F89-F61A99E27B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B3AC567F-4FCC-42FC-96F9-904242616F8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830234C0-BA70-4F79-8D21-66C93F8774B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12744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１２８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EDFD6B2E-D21F-4FF6-8BD7-E60E06B7D61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EBD43519-8E1E-4C9A-8096-4978129A63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22A3F5E3-27F4-471C-A1DE-6B9DA7D4F57A}"/>
              </a:ext>
            </a:extLst>
          </p:cNvPr>
          <p:cNvGrpSpPr/>
          <p:nvPr/>
        </p:nvGrpSpPr>
        <p:grpSpPr>
          <a:xfrm>
            <a:off x="8606118" y="919482"/>
            <a:ext cx="385482" cy="3779628"/>
            <a:chOff x="3119718" y="915725"/>
            <a:chExt cx="385482" cy="3779628"/>
          </a:xfrm>
          <a:solidFill>
            <a:srgbClr val="00B050"/>
          </a:solidFill>
        </p:grpSpPr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5E3E8EB5-EBB1-4AC7-81AA-5A95DD857C3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34CAB200-3E12-40B9-8A80-407C9511B9B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68C2EC47-13F4-40EF-B1A5-CE308C2CEB7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EAE6209D-EE7B-443E-A16F-8D7C9902F02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0860DD6B-44CA-4B72-8F89-F61A99E27B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B3AC567F-4FCC-42FC-96F9-904242616F8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830234C0-BA70-4F79-8D21-66C93F8774B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4" name="正方形/長方形 143">
              <a:extLst>
                <a:ext uri="{FF2B5EF4-FFF2-40B4-BE49-F238E27FC236}">
                  <a16:creationId xmlns:a16="http://schemas.microsoft.com/office/drawing/2014/main" id="{C2333A50-694E-4B8B-BAE4-54D010BD438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95399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902532"/>
            <a:chOff x="3119718" y="915725"/>
            <a:chExt cx="385482" cy="902532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4626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１２９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EDFD6B2E-D21F-4FF6-8BD7-E60E06B7D61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EBD43519-8E1E-4C9A-8096-4978129A63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22A3F5E3-27F4-471C-A1DE-6B9DA7D4F57A}"/>
              </a:ext>
            </a:extLst>
          </p:cNvPr>
          <p:cNvGrpSpPr/>
          <p:nvPr/>
        </p:nvGrpSpPr>
        <p:grpSpPr>
          <a:xfrm>
            <a:off x="8606118" y="919482"/>
            <a:ext cx="385482" cy="4259144"/>
            <a:chOff x="3119718" y="915725"/>
            <a:chExt cx="385482" cy="4259144"/>
          </a:xfrm>
          <a:solidFill>
            <a:srgbClr val="00B050"/>
          </a:solidFill>
        </p:grpSpPr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5E3E8EB5-EBB1-4AC7-81AA-5A95DD857C3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34CAB200-3E12-40B9-8A80-407C9511B9B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68C2EC47-13F4-40EF-B1A5-CE308C2CEB7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EAE6209D-EE7B-443E-A16F-8D7C9902F02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0860DD6B-44CA-4B72-8F89-F61A99E27B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B3AC567F-4FCC-42FC-96F9-904242616F8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830234C0-BA70-4F79-8D21-66C93F8774B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4" name="正方形/長方形 143">
              <a:extLst>
                <a:ext uri="{FF2B5EF4-FFF2-40B4-BE49-F238E27FC236}">
                  <a16:creationId xmlns:a16="http://schemas.microsoft.com/office/drawing/2014/main" id="{C2333A50-694E-4B8B-BAE4-54D010BD438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5" name="正方形/長方形 144">
              <a:extLst>
                <a:ext uri="{FF2B5EF4-FFF2-40B4-BE49-F238E27FC236}">
                  <a16:creationId xmlns:a16="http://schemas.microsoft.com/office/drawing/2014/main" id="{7F31B448-E497-4CC2-80C6-85B71FB5C23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52264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１３０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EDFD6B2E-D21F-4FF6-8BD7-E60E06B7D61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EBD43519-8E1E-4C9A-8096-4978129A63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22A3F5E3-27F4-471C-A1DE-6B9DA7D4F57A}"/>
              </a:ext>
            </a:extLst>
          </p:cNvPr>
          <p:cNvGrpSpPr/>
          <p:nvPr/>
        </p:nvGrpSpPr>
        <p:grpSpPr>
          <a:xfrm>
            <a:off x="8606118" y="919482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5E3E8EB5-EBB1-4AC7-81AA-5A95DD857C3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34CAB200-3E12-40B9-8A80-407C9511B9B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68C2EC47-13F4-40EF-B1A5-CE308C2CEB7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EAE6209D-EE7B-443E-A16F-8D7C9902F02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0860DD6B-44CA-4B72-8F89-F61A99E27B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B3AC567F-4FCC-42FC-96F9-904242616F8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830234C0-BA70-4F79-8D21-66C93F8774B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4" name="正方形/長方形 143">
              <a:extLst>
                <a:ext uri="{FF2B5EF4-FFF2-40B4-BE49-F238E27FC236}">
                  <a16:creationId xmlns:a16="http://schemas.microsoft.com/office/drawing/2014/main" id="{C2333A50-694E-4B8B-BAE4-54D010BD438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5" name="正方形/長方形 144">
              <a:extLst>
                <a:ext uri="{FF2B5EF4-FFF2-40B4-BE49-F238E27FC236}">
                  <a16:creationId xmlns:a16="http://schemas.microsoft.com/office/drawing/2014/main" id="{7F31B448-E497-4CC2-80C6-85B71FB5C23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6" name="正方形/長方形 145">
              <a:extLst>
                <a:ext uri="{FF2B5EF4-FFF2-40B4-BE49-F238E27FC236}">
                  <a16:creationId xmlns:a16="http://schemas.microsoft.com/office/drawing/2014/main" id="{B9ACC4A6-2061-41F8-98E1-5344A5831CA3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02337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１３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1382048"/>
            <a:chOff x="3119718" y="915725"/>
            <a:chExt cx="385482" cy="1382048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95171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１４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1861564"/>
            <a:chOff x="3119718" y="915725"/>
            <a:chExt cx="385482" cy="1861564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0950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１５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2341080"/>
            <a:chOff x="3119718" y="915725"/>
            <a:chExt cx="385482" cy="234108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93119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１６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2820596"/>
            <a:chOff x="3119718" y="915725"/>
            <a:chExt cx="385482" cy="2820596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00994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１７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3300112"/>
            <a:chOff x="3119718" y="915725"/>
            <a:chExt cx="385482" cy="3300112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87404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１８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3779628"/>
            <a:chOff x="3119718" y="915725"/>
            <a:chExt cx="385482" cy="3779628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13528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１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9E68339-461C-4FCB-AD2D-C8BC34A66145}"/>
              </a:ext>
            </a:extLst>
          </p:cNvPr>
          <p:cNvSpPr/>
          <p:nvPr/>
        </p:nvSpPr>
        <p:spPr>
          <a:xfrm>
            <a:off x="3119718" y="915725"/>
            <a:ext cx="385482" cy="420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273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１９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259144"/>
            <a:chOff x="3119718" y="915725"/>
            <a:chExt cx="385482" cy="4259144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36272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36799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２１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55C520F-E177-4EAD-A2D2-216C01EF6E12}"/>
              </a:ext>
            </a:extLst>
          </p:cNvPr>
          <p:cNvSpPr/>
          <p:nvPr/>
        </p:nvSpPr>
        <p:spPr>
          <a:xfrm>
            <a:off x="4034118" y="912876"/>
            <a:ext cx="385482" cy="420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806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２２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902532"/>
            <a:chOff x="3119718" y="915725"/>
            <a:chExt cx="385482" cy="902532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13276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２３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1382048"/>
            <a:chOff x="3119718" y="915725"/>
            <a:chExt cx="385482" cy="1382048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79773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２４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1861564"/>
            <a:chOff x="3119718" y="915725"/>
            <a:chExt cx="385482" cy="1861564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38759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２５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2341080"/>
            <a:chOff x="3119718" y="915725"/>
            <a:chExt cx="385482" cy="234108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90122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２６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2820596"/>
            <a:chOff x="3119718" y="915725"/>
            <a:chExt cx="385482" cy="2820596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68138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２７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3300112"/>
            <a:chOff x="3119718" y="915725"/>
            <a:chExt cx="385482" cy="3300112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82974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２８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3779628"/>
            <a:chOff x="3119718" y="915725"/>
            <a:chExt cx="385482" cy="3779628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28268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２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902532"/>
            <a:chOff x="3119718" y="915725"/>
            <a:chExt cx="385482" cy="902532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2358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２９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259144"/>
            <a:chOff x="3119718" y="915725"/>
            <a:chExt cx="385482" cy="4259144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07740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07099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３１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7B6D75B8-3FA9-4677-A2E1-2086BD866D9B}"/>
              </a:ext>
            </a:extLst>
          </p:cNvPr>
          <p:cNvSpPr/>
          <p:nvPr/>
        </p:nvSpPr>
        <p:spPr>
          <a:xfrm>
            <a:off x="4491318" y="912876"/>
            <a:ext cx="385482" cy="420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77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902532"/>
            <a:chOff x="3119718" y="915725"/>
            <a:chExt cx="385482" cy="902532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3255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３３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1382048"/>
            <a:chOff x="3119718" y="915725"/>
            <a:chExt cx="385482" cy="1382048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8093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1861564"/>
            <a:chOff x="3119718" y="915725"/>
            <a:chExt cx="385482" cy="1861564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33345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３５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2341080"/>
            <a:chOff x="3119718" y="915725"/>
            <a:chExt cx="385482" cy="234108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91518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2820596"/>
            <a:chOff x="3119718" y="915725"/>
            <a:chExt cx="385482" cy="2820596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50596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３７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3300112"/>
            <a:chOff x="3119718" y="915725"/>
            <a:chExt cx="385482" cy="3300112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77049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3779628"/>
            <a:chOff x="3119718" y="915725"/>
            <a:chExt cx="385482" cy="3779628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04452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３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1382048"/>
            <a:chOff x="3119718" y="915725"/>
            <a:chExt cx="385482" cy="1382048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09049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３９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259144"/>
            <a:chOff x="3119718" y="915725"/>
            <a:chExt cx="385482" cy="4259144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19517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5288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４１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234EF0DC-0FCC-424E-9FB3-E6D3B017468D}"/>
              </a:ext>
            </a:extLst>
          </p:cNvPr>
          <p:cNvSpPr/>
          <p:nvPr/>
        </p:nvSpPr>
        <p:spPr>
          <a:xfrm>
            <a:off x="4948518" y="912876"/>
            <a:ext cx="385482" cy="420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3860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４２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902532"/>
            <a:chOff x="3119718" y="915725"/>
            <a:chExt cx="385482" cy="902532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11399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４３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1382048"/>
            <a:chOff x="3119718" y="915725"/>
            <a:chExt cx="385482" cy="1382048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56484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４４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1861564"/>
            <a:chOff x="3119718" y="915725"/>
            <a:chExt cx="385482" cy="1861564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3093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４５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2341080"/>
            <a:chOff x="3119718" y="915725"/>
            <a:chExt cx="385482" cy="234108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27946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４６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2820596"/>
            <a:chOff x="3119718" y="915725"/>
            <a:chExt cx="385482" cy="2820596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22020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４７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3300112"/>
            <a:chOff x="3119718" y="915725"/>
            <a:chExt cx="385482" cy="3300112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14951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４８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3779628"/>
            <a:chOff x="3119718" y="915725"/>
            <a:chExt cx="385482" cy="3779628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81827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４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1861564"/>
            <a:chOff x="3119718" y="915725"/>
            <a:chExt cx="385482" cy="1861564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23696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４９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259144"/>
            <a:chOff x="3119718" y="915725"/>
            <a:chExt cx="385482" cy="4259144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92556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46638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５１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277AD125-66E6-4601-A5EA-34E1DD7474B7}"/>
              </a:ext>
            </a:extLst>
          </p:cNvPr>
          <p:cNvSpPr/>
          <p:nvPr/>
        </p:nvSpPr>
        <p:spPr>
          <a:xfrm>
            <a:off x="5405718" y="912876"/>
            <a:ext cx="385482" cy="420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6382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５２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902532"/>
            <a:chOff x="3119718" y="915725"/>
            <a:chExt cx="385482" cy="902532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2319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５３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1382048"/>
            <a:chOff x="3119718" y="915725"/>
            <a:chExt cx="385482" cy="1382048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34949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５４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1861564"/>
            <a:chOff x="3119718" y="915725"/>
            <a:chExt cx="385482" cy="1861564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17643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５５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2341080"/>
            <a:chOff x="3119718" y="915725"/>
            <a:chExt cx="385482" cy="234108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33404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５６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2820596"/>
            <a:chOff x="3119718" y="915725"/>
            <a:chExt cx="385482" cy="2820596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35324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５７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3300112"/>
            <a:chOff x="3119718" y="915725"/>
            <a:chExt cx="385482" cy="3300112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488765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５８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3779628"/>
            <a:chOff x="3119718" y="915725"/>
            <a:chExt cx="385482" cy="3779628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46680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５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2341080"/>
            <a:chOff x="3119718" y="915725"/>
            <a:chExt cx="385482" cy="234108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33938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５９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259144"/>
            <a:chOff x="3119718" y="915725"/>
            <a:chExt cx="385482" cy="4259144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47575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17249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６１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5D5289E-1B0F-4C7F-98E5-E1B394DD5500}"/>
              </a:ext>
            </a:extLst>
          </p:cNvPr>
          <p:cNvSpPr/>
          <p:nvPr/>
        </p:nvSpPr>
        <p:spPr>
          <a:xfrm>
            <a:off x="5862918" y="912876"/>
            <a:ext cx="385482" cy="420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718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６２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902532"/>
            <a:chOff x="3119718" y="915725"/>
            <a:chExt cx="385482" cy="902532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56179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６３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1382048"/>
            <a:chOff x="3119718" y="915725"/>
            <a:chExt cx="385482" cy="1382048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3719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６４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1861564"/>
            <a:chOff x="3119718" y="915725"/>
            <a:chExt cx="385482" cy="1861564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2752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６５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2341080"/>
            <a:chOff x="3119718" y="915725"/>
            <a:chExt cx="385482" cy="234108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49246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６６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2820596"/>
            <a:chOff x="3119718" y="915725"/>
            <a:chExt cx="385482" cy="2820596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01070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６７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3300112"/>
            <a:chOff x="3119718" y="915725"/>
            <a:chExt cx="385482" cy="3300112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1193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６８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3779628"/>
            <a:chOff x="3119718" y="915725"/>
            <a:chExt cx="385482" cy="3779628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83929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６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2820596"/>
            <a:chOff x="3119718" y="915725"/>
            <a:chExt cx="385482" cy="2820596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70593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６９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259144"/>
            <a:chOff x="3119718" y="915725"/>
            <a:chExt cx="385482" cy="4259144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95690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26663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７１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9C549586-B984-4448-862A-17B3411F70DF}"/>
              </a:ext>
            </a:extLst>
          </p:cNvPr>
          <p:cNvSpPr/>
          <p:nvPr/>
        </p:nvSpPr>
        <p:spPr>
          <a:xfrm>
            <a:off x="6320118" y="912876"/>
            <a:ext cx="385482" cy="420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404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７２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902532"/>
            <a:chOff x="3119718" y="915725"/>
            <a:chExt cx="385482" cy="902532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844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７３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1382048"/>
            <a:chOff x="3119718" y="915725"/>
            <a:chExt cx="385482" cy="1382048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39768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７４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1861564"/>
            <a:chOff x="3119718" y="915725"/>
            <a:chExt cx="385482" cy="1861564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84322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７５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2341080"/>
            <a:chOff x="3119718" y="915725"/>
            <a:chExt cx="385482" cy="234108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46077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2820596"/>
            <a:chOff x="3119718" y="915725"/>
            <a:chExt cx="385482" cy="2820596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10959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７７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3300112"/>
            <a:chOff x="3119718" y="915725"/>
            <a:chExt cx="385482" cy="3300112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90098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3779628"/>
            <a:chOff x="3119718" y="915725"/>
            <a:chExt cx="385482" cy="3779628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73325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７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3300112"/>
            <a:chOff x="3119718" y="915725"/>
            <a:chExt cx="385482" cy="3300112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76473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７９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259144"/>
            <a:chOff x="3119718" y="915725"/>
            <a:chExt cx="385482" cy="4259144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9003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33999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８１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90B808F1-690C-42B3-8831-105E0580FE41}"/>
              </a:ext>
            </a:extLst>
          </p:cNvPr>
          <p:cNvSpPr/>
          <p:nvPr/>
        </p:nvSpPr>
        <p:spPr>
          <a:xfrm>
            <a:off x="6777318" y="912876"/>
            <a:ext cx="385482" cy="420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670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８２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902532"/>
            <a:chOff x="3119718" y="915725"/>
            <a:chExt cx="385482" cy="902532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8245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８３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1382048"/>
            <a:chOff x="3119718" y="915725"/>
            <a:chExt cx="385482" cy="1382048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54118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８４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1861564"/>
            <a:chOff x="3119718" y="915725"/>
            <a:chExt cx="385482" cy="1861564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6173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８５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2341080"/>
            <a:chOff x="3119718" y="915725"/>
            <a:chExt cx="385482" cy="234108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05770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８６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2820596"/>
            <a:chOff x="3119718" y="915725"/>
            <a:chExt cx="385482" cy="2820596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68128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８７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3300112"/>
            <a:chOff x="3119718" y="915725"/>
            <a:chExt cx="385482" cy="3300112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12654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８８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3779628"/>
            <a:chOff x="3119718" y="915725"/>
            <a:chExt cx="385482" cy="3779628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69138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８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3779628"/>
            <a:chOff x="3119718" y="915725"/>
            <a:chExt cx="385482" cy="3779628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7403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８９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259144"/>
            <a:chOff x="3119718" y="915725"/>
            <a:chExt cx="385482" cy="4259144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02390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９０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67529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335741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９１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F07DFD0F-CBA1-428A-8A9A-2D0694FF4608}"/>
              </a:ext>
            </a:extLst>
          </p:cNvPr>
          <p:cNvSpPr/>
          <p:nvPr/>
        </p:nvSpPr>
        <p:spPr>
          <a:xfrm>
            <a:off x="7234518" y="912876"/>
            <a:ext cx="385482" cy="420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152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335741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９２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902532"/>
            <a:chOff x="3119718" y="915725"/>
            <a:chExt cx="385482" cy="902532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08262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335741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９３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1382048"/>
            <a:chOff x="3119718" y="915725"/>
            <a:chExt cx="385482" cy="1382048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79975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335741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９４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1861564"/>
            <a:chOff x="3119718" y="915725"/>
            <a:chExt cx="385482" cy="1861564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47007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335741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９５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2341080"/>
            <a:chOff x="3119718" y="915725"/>
            <a:chExt cx="385482" cy="234108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85810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335741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９６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2820596"/>
            <a:chOff x="3119718" y="915725"/>
            <a:chExt cx="385482" cy="2820596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1945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335741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９７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3300112"/>
            <a:chOff x="3119718" y="915725"/>
            <a:chExt cx="385482" cy="3300112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36266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335741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９８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3779628"/>
            <a:chOff x="3119718" y="915725"/>
            <a:chExt cx="385482" cy="3779628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07825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141</Words>
  <Application>Microsoft Office PowerPoint</Application>
  <PresentationFormat>ワイド画面</PresentationFormat>
  <Paragraphs>131</Paragraphs>
  <Slides>131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131</vt:i4>
      </vt:variant>
    </vt:vector>
  </HeadingPairs>
  <TitlesOfParts>
    <vt:vector size="136" baseType="lpstr">
      <vt:lpstr>UD デジタル 教科書体 N-B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 </dc:creator>
  <cp:lastModifiedBy> </cp:lastModifiedBy>
  <cp:revision>11</cp:revision>
  <dcterms:created xsi:type="dcterms:W3CDTF">2020-05-23T04:00:04Z</dcterms:created>
  <dcterms:modified xsi:type="dcterms:W3CDTF">2020-05-23T06:06:13Z</dcterms:modified>
</cp:coreProperties>
</file>