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86" r:id="rId2"/>
    <p:sldId id="375" r:id="rId3"/>
    <p:sldId id="376" r:id="rId4"/>
    <p:sldId id="377" r:id="rId5"/>
    <p:sldId id="378" r:id="rId6"/>
    <p:sldId id="379" r:id="rId7"/>
    <p:sldId id="380" r:id="rId8"/>
    <p:sldId id="382" r:id="rId9"/>
    <p:sldId id="383" r:id="rId10"/>
    <p:sldId id="384" r:id="rId11"/>
    <p:sldId id="381" r:id="rId1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4" autoAdjust="0"/>
    <p:restoredTop sz="94660"/>
  </p:normalViewPr>
  <p:slideViewPr>
    <p:cSldViewPr snapToGrid="0">
      <p:cViewPr varScale="1">
        <p:scale>
          <a:sx n="35" d="100"/>
          <a:sy n="35" d="100"/>
        </p:scale>
        <p:origin x="34" y="37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C46871-1F37-41C9-98B9-DF9A4B0434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7E7299A-16B5-459A-8C95-D9D0368863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95B6209-C728-433C-BFB0-B2674656D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9CDF2E3-8E8E-4624-B266-C93872EE5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29FB64-5892-4174-9B58-CB4207F816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87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5BB19C-6162-43CA-806C-487B35D5B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6EDBD85-7A92-4846-B679-85C0D39C21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86F3A4A-11A6-4EA8-B397-43E47565C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AA269F6-19DF-492A-92B3-4F8A97D0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695012-3FD9-41E0-AD36-DA57BB8A5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914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AED04D99-0291-4AAC-8140-4A87C55EB3B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CBC8BB8-4056-489B-B1CF-C68632CA39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6203C8B-4C33-48D6-BE58-3A5638706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FEC905-10A0-4B49-AF8E-515667AF2F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EBF83F2-3388-40A3-A1A5-1963103F39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364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8276B1-1EC8-443A-A67D-00534EED68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FC223A8-1115-4106-A0C6-A890440868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9DCCC76-F4B8-4813-A86F-FF7CEF17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4411222-62D3-493F-8129-4ED1E6ADA8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FA9A7B-AA46-4DE5-A275-26BC56372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255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C567C8A-8C28-43CA-A32B-6488DDCFF5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1F33851-FB81-446C-A5BA-A63D2A60D2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4223B2A-0E78-45C7-A2FD-D6663B0B6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4D8015D-68A4-4C2F-9DF3-4D51636CD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4C6A925-6BDA-4ED0-A756-86E704A56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7335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19A3AC0-B29F-4DFA-A28B-E175DDD631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A624C7-A8E0-4B34-86EB-688E8D438FF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787E6981-3960-469C-BE7A-713DC85EA9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FAC2F98-8288-4856-9A2D-A8A3F3E5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898DE88-5DA4-40A7-B132-6DE386165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1064E5B-98EB-4A7A-B547-158F164CA2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2008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A7FD67-62EB-4603-A469-10632F70C0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5866075-010E-4128-96F0-958161199E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8759B15-CA3C-4893-9C62-983260F72BF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BD5F7E1-62C2-4DF4-861D-59E43BB8C2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595437C6-4AE6-4BA9-9AFB-76752AEDE8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C5FBDDE-2E50-4AE1-9CDB-539E40D65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CCEB521-B9B1-4103-AB06-6EC5DCDB9E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5C988718-AE1A-485A-8778-A4D2CF2BE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1795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687B0C9-7D94-4D90-98C2-E6F947120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CF78C393-FFA0-43FE-BBAC-9099AA27C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3589464-4492-40FC-996B-54AD470910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D0386D-8291-4EA4-8B4A-3FA0EBB46F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8172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EC838F8-6C83-4B60-9F58-FA695301A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23C39A8-C233-458A-BDC6-310DC1B5AF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2DB4E3F-C197-440D-80BE-EAD48DEF8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051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7EA3F5-C590-4D05-A1F5-BFA3B2CB8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07E3EBE-D435-4E4F-B815-ECF1EA6157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B15FA21-D1A1-4092-AF1A-8DB521018E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158DB41-1F5B-4C9A-8DBA-98D825504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4B44F54-57DC-4AB8-B6DC-9DEFF4527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A842BB5-0FA5-4FA0-AEE0-730153BC9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9590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AFD4B9F-8B32-4F8C-9608-C9D105779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443FB26-499C-4230-A994-C1062BAD2F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B38D63E-E086-4558-824C-7D4FB98D5A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416A44B-91F5-45FC-83DA-E01CFA3E4D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26D7F-BC4F-4301-B198-705AC23CB3B2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B64F902-AB39-4581-AEB7-8DF799DB6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207681D-8C53-491E-8917-C19D44709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572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3C763CB-DEBA-4DDF-BFE2-9314B1CCD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7827F45-C468-47E9-9C94-3D10493CC9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2910187-16BD-49E7-94DC-6240E6027C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26D7F-BC4F-4301-B198-705AC23CB3B2}" type="datetimeFigureOut">
              <a:rPr kumimoji="1" lang="ja-JP" altLang="en-US" smtClean="0"/>
              <a:t>2020/5/25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652E79-0FB3-43B1-8050-E818531255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959DEA8-EE33-4889-9E4D-7972702FFD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D875B-88FB-435D-B720-896E38F22D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2599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　０</a:t>
            </a:r>
          </a:p>
        </p:txBody>
      </p:sp>
    </p:spTree>
    <p:extLst>
      <p:ext uri="{BB962C8B-B14F-4D97-AF65-F5344CB8AC3E}">
        <p14:creationId xmlns:p14="http://schemas.microsoft.com/office/powerpoint/2010/main" val="448000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000"/>
    </mc:Choice>
    <mc:Fallback xmlns="">
      <p:transition advClick="0" advTm="100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593916" y="995154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１１７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2C47246-466C-47C3-BABF-A8628BC40E3A}"/>
              </a:ext>
            </a:extLst>
          </p:cNvPr>
          <p:cNvSpPr txBox="1"/>
          <p:nvPr/>
        </p:nvSpPr>
        <p:spPr>
          <a:xfrm>
            <a:off x="508217" y="4619972"/>
            <a:ext cx="3460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18540E8-9949-44E7-97FD-3DA1E0D64742}"/>
              </a:ext>
            </a:extLst>
          </p:cNvPr>
          <p:cNvSpPr txBox="1"/>
          <p:nvPr/>
        </p:nvSpPr>
        <p:spPr>
          <a:xfrm>
            <a:off x="3089609" y="4619972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F353822-057B-48B0-90FE-72DE81457778}"/>
              </a:ext>
            </a:extLst>
          </p:cNvPr>
          <p:cNvSpPr txBox="1"/>
          <p:nvPr/>
        </p:nvSpPr>
        <p:spPr>
          <a:xfrm>
            <a:off x="8447593" y="5113827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2E774E2-5BC8-4E8C-8508-E7274E531E72}"/>
              </a:ext>
            </a:extLst>
          </p:cNvPr>
          <p:cNvSpPr txBox="1"/>
          <p:nvPr/>
        </p:nvSpPr>
        <p:spPr>
          <a:xfrm>
            <a:off x="9781643" y="5113827"/>
            <a:ext cx="2086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E4257D4-3112-4D14-BA60-A588371B10E2}"/>
              </a:ext>
            </a:extLst>
          </p:cNvPr>
          <p:cNvGrpSpPr/>
          <p:nvPr/>
        </p:nvGrpSpPr>
        <p:grpSpPr>
          <a:xfrm>
            <a:off x="3035450" y="533541"/>
            <a:ext cx="412376" cy="4010888"/>
            <a:chOff x="3119718" y="915725"/>
            <a:chExt cx="385482" cy="4738660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09776-5BDE-452E-BD69-D5154E18901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7118CFF-96A6-4C0D-9190-3450E022787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5BAD6D7-B54D-48A1-A077-30F8DBCCC28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232C11B8-04CE-4424-9361-0009784F25D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5F454C2-2627-4A13-A4B2-7013F54834C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248E813-6D33-4279-AC00-290D5DD0F45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66DDE36-DC74-4139-BD0E-C3DC0C61B3A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DB2AA6F0-2AAD-4E89-A2F3-989C6CE519F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6872085-B52B-49BF-BFCD-4EBFDEC6CE6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57CFC02-B47C-4198-9205-5918B352C14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2C843DF-8E90-476C-872C-889FF37E3565}"/>
              </a:ext>
            </a:extLst>
          </p:cNvPr>
          <p:cNvGrpSpPr/>
          <p:nvPr/>
        </p:nvGrpSpPr>
        <p:grpSpPr>
          <a:xfrm>
            <a:off x="3538219" y="533541"/>
            <a:ext cx="412376" cy="4010888"/>
            <a:chOff x="3119718" y="915725"/>
            <a:chExt cx="385482" cy="473866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79E7AC54-CD11-42D6-865D-05838EC6E714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09E6901E-A379-4F0C-A5B1-A01A5F878A6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54EB17-5816-428C-B0AB-B9DF00912E88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52455E26-0C57-499D-A6EA-48DED474FF5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0974267A-B624-4FD9-BB5E-71DE3C29CC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45F985BA-D243-4D26-844C-EB3987E17961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FE99DBCB-B9B9-419D-B2FB-3A05E9BB3178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F78BA1BA-1714-43E7-A08E-84F7CD5B9B3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3654233-D63B-4F23-83B5-F465EBFD8F4E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92D8779-809F-4AFD-A043-A4577C0ED33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4619DC8-BE6A-4E00-96DE-718506213E9C}"/>
              </a:ext>
            </a:extLst>
          </p:cNvPr>
          <p:cNvGrpSpPr/>
          <p:nvPr/>
        </p:nvGrpSpPr>
        <p:grpSpPr>
          <a:xfrm>
            <a:off x="4040988" y="533541"/>
            <a:ext cx="412376" cy="4010888"/>
            <a:chOff x="3119718" y="915725"/>
            <a:chExt cx="385482" cy="4738660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3D76C9E2-DE69-440C-9783-BE4474DE430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44F8EA9B-1D3C-4B5E-87C6-2A50D95FC227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41B41A4E-7C77-45B3-9E84-BE03BBC1C4A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56BDAB42-7A31-4C85-82EA-2F5A86BBA2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2985B342-7F6F-45B4-AF44-A090E892AC1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EDABDF81-1381-454E-AC17-53CFA258A81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1A9B8B24-481C-4FB0-84AF-2B5F8CF4736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428C250E-84BC-4064-8FDE-1A6EC10F75A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FC2E59C3-A786-47E5-9949-738179B13FF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279FBC72-2ABE-4079-9D8C-D3F356ADCBA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88356950-6EA8-40E0-BD70-EF8F136D6FB4}"/>
              </a:ext>
            </a:extLst>
          </p:cNvPr>
          <p:cNvGrpSpPr/>
          <p:nvPr/>
        </p:nvGrpSpPr>
        <p:grpSpPr>
          <a:xfrm>
            <a:off x="4543757" y="533541"/>
            <a:ext cx="412376" cy="4010888"/>
            <a:chOff x="3119718" y="915725"/>
            <a:chExt cx="385482" cy="4738660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C4B98C7-D216-4162-9B6A-C0032D41CBF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0DAC051-E06F-4D7F-80C0-9AA2A41CFBB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4509E30C-8B60-4AE5-A8DC-6A4F09EEE9E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6CFE6E4D-011C-4C04-B282-40AC72481B5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CCE90CCB-E317-461A-8C16-AB942569183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56CDA15-45BF-41EA-BBEF-C52F0A45DB3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CBE25E47-12FC-4600-96BE-A43B3DDF60C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119244CE-FF09-4C1F-8120-E47B084F03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3E7D6512-8386-423C-A918-D747B812DDA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6872E0E-1D7E-4E20-AB3D-91163400D35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6BBC0CE5-ACA1-47FA-B62D-8A381A0FCB3B}"/>
              </a:ext>
            </a:extLst>
          </p:cNvPr>
          <p:cNvGrpSpPr/>
          <p:nvPr/>
        </p:nvGrpSpPr>
        <p:grpSpPr>
          <a:xfrm>
            <a:off x="5046526" y="533541"/>
            <a:ext cx="412376" cy="4010888"/>
            <a:chOff x="3119718" y="915725"/>
            <a:chExt cx="385482" cy="4738660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97EA01B-7957-4850-BEFC-4B3CFB5002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7EA57A89-D529-4993-B58C-80364CA0AEB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D0C3DED9-14F8-45B0-8B10-1B820EFFDCB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F2789D04-351D-4E37-A9E9-8376D45B7759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B369E83B-75DB-450C-BCA9-8ECF773224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F0D78C2D-F37A-400D-B728-711D1B23DCD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EBF2B1DB-9B81-4F65-A4E1-5EE93238384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BC1D5725-2822-4A1D-83BA-4D5C97E7137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6C5601FB-A17E-40C3-810E-8D03671B7E32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61F849D-C4F1-4443-8270-2ED86D6ACAB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262F966A-153E-4A83-9B4B-AC1FC1953284}"/>
              </a:ext>
            </a:extLst>
          </p:cNvPr>
          <p:cNvGrpSpPr/>
          <p:nvPr/>
        </p:nvGrpSpPr>
        <p:grpSpPr>
          <a:xfrm>
            <a:off x="5549295" y="541904"/>
            <a:ext cx="412376" cy="4010888"/>
            <a:chOff x="3119718" y="915725"/>
            <a:chExt cx="385482" cy="4738660"/>
          </a:xfrm>
        </p:grpSpPr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BA6BC924-072E-46F0-B439-564F161E9BE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CDE4BD64-D676-4B1F-8A63-8861EA152E3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0D7C4EFD-9647-4B80-A239-B679298D5F6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5A0776D3-8FB3-4F17-A4D1-1B44F30EAC6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F9789453-C1DD-4A08-A640-1C0A52C8252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CA9EBBF4-5110-435C-92C2-1755EC36A433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FFB3B794-3B9F-4A7E-866E-F1905963681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6DF2D63C-7D73-4F17-B43B-066FC281D018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059ACA8F-C383-4A0E-A09A-E90ECB2241D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3C5A175F-1416-42FB-9031-427FB38E3FD9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9A804B60-1078-4277-9B99-6FEC31018DC2}"/>
              </a:ext>
            </a:extLst>
          </p:cNvPr>
          <p:cNvGrpSpPr/>
          <p:nvPr/>
        </p:nvGrpSpPr>
        <p:grpSpPr>
          <a:xfrm>
            <a:off x="6052064" y="541904"/>
            <a:ext cx="412376" cy="4010888"/>
            <a:chOff x="3119718" y="915725"/>
            <a:chExt cx="385482" cy="4738660"/>
          </a:xfrm>
        </p:grpSpPr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259F3C3C-A46E-4139-8A7D-A82C877712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A2D47F0F-398F-4ABD-92F2-21D2B6FA076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215B0339-D282-417C-B513-F24DFEE1D5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E933AACA-B355-4BCD-90C3-FBE0B4E168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D1863AE2-9C32-450D-A78B-793CAD292CF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993CEEBB-9A2E-44F1-8103-2E7FC3E44A2F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7CE29D5B-BC2F-4C3B-9E9A-43B9AEA9EDE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B710E80F-F2F4-4996-B78A-D1CEA0F8BC3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A1469525-3036-4645-B850-5C4255EA7BA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E52EAAF4-2EBB-4961-B976-1B3B9A85610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97595C40-7A52-43A5-8FFF-1BF3ED532744}"/>
              </a:ext>
            </a:extLst>
          </p:cNvPr>
          <p:cNvGrpSpPr/>
          <p:nvPr/>
        </p:nvGrpSpPr>
        <p:grpSpPr>
          <a:xfrm>
            <a:off x="6554833" y="533541"/>
            <a:ext cx="412376" cy="4010888"/>
            <a:chOff x="3119718" y="915725"/>
            <a:chExt cx="385482" cy="4738660"/>
          </a:xfrm>
        </p:grpSpPr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34A637C-73B9-4ED7-B697-0AF23BB1491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B0EDE131-73CE-43FA-BEAA-5E0A0DC8528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8F785CC-ACE1-46CD-81C1-6A6A12F1E68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1EEE85BA-F26D-4093-8DD0-9C4F6E28D20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56BBDEFF-447B-4C0B-9DE5-412404FC9EA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C28F0386-A4BA-4C50-81FC-31DE7D08629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5AE8AC19-0DAB-4A74-8542-D5CC3BFA20F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EB429973-E6E5-4DF6-8354-BF0CC8E7338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B641616D-99E6-4BD9-A6E4-79953344242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6D628850-DB14-4B2B-94A5-DEFAB2BA7BA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433B164A-C61E-4DCE-805E-9D2274BAF911}"/>
              </a:ext>
            </a:extLst>
          </p:cNvPr>
          <p:cNvGrpSpPr/>
          <p:nvPr/>
        </p:nvGrpSpPr>
        <p:grpSpPr>
          <a:xfrm>
            <a:off x="7057602" y="533541"/>
            <a:ext cx="412376" cy="4010888"/>
            <a:chOff x="3119718" y="915725"/>
            <a:chExt cx="385482" cy="4738660"/>
          </a:xfrm>
        </p:grpSpPr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10BCEA6E-7BDF-4428-B796-10CEC86CF84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C52E354F-C3FE-41AE-8293-23CBBA5321E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1C558962-5088-4325-AF3C-CB48C34CA007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658CCF97-1260-49D5-AAAB-3C9C5B97C30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B567918F-3669-4CDA-9841-D8AA3685DDB0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C58BC780-05E3-4161-A292-81DBE0B733A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838AF5EE-F8CB-41DD-8B55-F99B1BD7BD4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A1ECE372-EA28-441F-B646-C5D2810A8F4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58F480AE-2E6E-4BB4-BE1D-99F76E8BAEEC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C4BC2AC1-366D-4F4E-A5DF-6B9696EA1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F00A0DEC-81AB-4997-BB38-72E0DB64B412}"/>
              </a:ext>
            </a:extLst>
          </p:cNvPr>
          <p:cNvGrpSpPr/>
          <p:nvPr/>
        </p:nvGrpSpPr>
        <p:grpSpPr>
          <a:xfrm>
            <a:off x="7560371" y="533541"/>
            <a:ext cx="412376" cy="4010888"/>
            <a:chOff x="3119718" y="915725"/>
            <a:chExt cx="385482" cy="4738660"/>
          </a:xfrm>
        </p:grpSpPr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9962034B-67BA-492F-B64C-527ECC9129EA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05B362F1-FA93-4552-A966-946B4BE24EE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C9E44EE2-A1D4-4174-B393-2708A083C79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6D67FE6A-EBF3-4D5F-8787-3E8E1A12FC4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F927FA1D-3AA2-4E28-BF4F-F011250E951A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2A9713B8-E3A5-4600-B512-2F9FCCC2014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6CB4F657-92C4-4B2C-B0BD-2A38DC34DC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A36F2E0C-FC6A-4F2D-847C-CBBC5DFDF038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0D48CEE3-95A0-46BD-92BB-BAF12F65958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892CE410-8A48-4AB3-8441-AE7596D058FC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2E359928-468B-43EB-B551-F70B0D1FB944}"/>
              </a:ext>
            </a:extLst>
          </p:cNvPr>
          <p:cNvGrpSpPr/>
          <p:nvPr/>
        </p:nvGrpSpPr>
        <p:grpSpPr>
          <a:xfrm>
            <a:off x="8063140" y="521303"/>
            <a:ext cx="412376" cy="4010888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46" name="正方形/長方形 145">
              <a:extLst>
                <a:ext uri="{FF2B5EF4-FFF2-40B4-BE49-F238E27FC236}">
                  <a16:creationId xmlns:a16="http://schemas.microsoft.com/office/drawing/2014/main" id="{2D33BE49-3B9D-4012-9071-DC55A131F4E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正方形/長方形 146">
              <a:extLst>
                <a:ext uri="{FF2B5EF4-FFF2-40B4-BE49-F238E27FC236}">
                  <a16:creationId xmlns:a16="http://schemas.microsoft.com/office/drawing/2014/main" id="{F96AB7F8-ABDB-4611-981B-0006C8F6D524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正方形/長方形 147">
              <a:extLst>
                <a:ext uri="{FF2B5EF4-FFF2-40B4-BE49-F238E27FC236}">
                  <a16:creationId xmlns:a16="http://schemas.microsoft.com/office/drawing/2014/main" id="{0F5869D1-FF1D-45CB-944A-2C5EFA685C6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9" name="正方形/長方形 148">
              <a:extLst>
                <a:ext uri="{FF2B5EF4-FFF2-40B4-BE49-F238E27FC236}">
                  <a16:creationId xmlns:a16="http://schemas.microsoft.com/office/drawing/2014/main" id="{2D9197A0-9B79-401E-808F-D4F0D120F15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0" name="正方形/長方形 149">
              <a:extLst>
                <a:ext uri="{FF2B5EF4-FFF2-40B4-BE49-F238E27FC236}">
                  <a16:creationId xmlns:a16="http://schemas.microsoft.com/office/drawing/2014/main" id="{E6543FBE-8F7A-4124-9B06-18096E578E7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1" name="正方形/長方形 150">
              <a:extLst>
                <a:ext uri="{FF2B5EF4-FFF2-40B4-BE49-F238E27FC236}">
                  <a16:creationId xmlns:a16="http://schemas.microsoft.com/office/drawing/2014/main" id="{FB47DE10-7694-4B11-BBD5-F7D9B5595C43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499D67A0-987F-4C9C-9E6E-0CF2D79CD2D7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91640966-E0D5-4E3F-B7B2-BA58B8497E0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4" name="正方形/長方形 153">
              <a:extLst>
                <a:ext uri="{FF2B5EF4-FFF2-40B4-BE49-F238E27FC236}">
                  <a16:creationId xmlns:a16="http://schemas.microsoft.com/office/drawing/2014/main" id="{EA4AE44E-1492-40C4-A11B-2BB54C1B3A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5" name="正方形/長方形 154">
              <a:extLst>
                <a:ext uri="{FF2B5EF4-FFF2-40B4-BE49-F238E27FC236}">
                  <a16:creationId xmlns:a16="http://schemas.microsoft.com/office/drawing/2014/main" id="{CFD8CB9B-70AC-4EA0-B0C2-004E80B0F9D3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C2D359ED-5DBC-45FD-9386-47EB6F3460C3}"/>
              </a:ext>
            </a:extLst>
          </p:cNvPr>
          <p:cNvSpPr txBox="1"/>
          <p:nvPr/>
        </p:nvSpPr>
        <p:spPr>
          <a:xfrm>
            <a:off x="1083009" y="5424786"/>
            <a:ext cx="3460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A8A41091-2F96-4CF0-836B-6E8343C78CFF}"/>
              </a:ext>
            </a:extLst>
          </p:cNvPr>
          <p:cNvSpPr txBox="1"/>
          <p:nvPr/>
        </p:nvSpPr>
        <p:spPr>
          <a:xfrm>
            <a:off x="3089609" y="5418512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11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99258BAA-F14A-4762-B313-161B98FFF3F8}"/>
              </a:ext>
            </a:extLst>
          </p:cNvPr>
          <p:cNvGrpSpPr/>
          <p:nvPr/>
        </p:nvGrpSpPr>
        <p:grpSpPr>
          <a:xfrm>
            <a:off x="8559051" y="547754"/>
            <a:ext cx="412376" cy="2793275"/>
            <a:chOff x="3119718" y="915725"/>
            <a:chExt cx="385482" cy="3300112"/>
          </a:xfrm>
          <a:solidFill>
            <a:srgbClr val="00B050"/>
          </a:solidFill>
        </p:grpSpPr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EEC5E654-0E15-4370-BECD-55710E413CE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正方形/長方形 158">
              <a:extLst>
                <a:ext uri="{FF2B5EF4-FFF2-40B4-BE49-F238E27FC236}">
                  <a16:creationId xmlns:a16="http://schemas.microsoft.com/office/drawing/2014/main" id="{C50F4BC9-E5E9-4CD4-A7AA-FAB18AE10AC4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正方形/長方形 159">
              <a:extLst>
                <a:ext uri="{FF2B5EF4-FFF2-40B4-BE49-F238E27FC236}">
                  <a16:creationId xmlns:a16="http://schemas.microsoft.com/office/drawing/2014/main" id="{947E14E6-67D8-498D-8355-405BFC7FF51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1" name="正方形/長方形 160">
              <a:extLst>
                <a:ext uri="{FF2B5EF4-FFF2-40B4-BE49-F238E27FC236}">
                  <a16:creationId xmlns:a16="http://schemas.microsoft.com/office/drawing/2014/main" id="{455F1ABF-A91B-4DBF-AAC2-019BA8AB8E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2" name="正方形/長方形 161">
              <a:extLst>
                <a:ext uri="{FF2B5EF4-FFF2-40B4-BE49-F238E27FC236}">
                  <a16:creationId xmlns:a16="http://schemas.microsoft.com/office/drawing/2014/main" id="{6BDAC647-45B8-42C0-A475-6C160075640A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FC3387DE-C1D4-4D47-BA81-0B9D26A69D79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4" name="正方形/長方形 163">
              <a:extLst>
                <a:ext uri="{FF2B5EF4-FFF2-40B4-BE49-F238E27FC236}">
                  <a16:creationId xmlns:a16="http://schemas.microsoft.com/office/drawing/2014/main" id="{A71B6E49-5C61-4AC5-B2B9-6241EC314FD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EDC21773-577F-463E-BB56-D62B3188BB21}"/>
              </a:ext>
            </a:extLst>
          </p:cNvPr>
          <p:cNvSpPr txBox="1"/>
          <p:nvPr/>
        </p:nvSpPr>
        <p:spPr>
          <a:xfrm>
            <a:off x="4824459" y="4622819"/>
            <a:ext cx="3460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245C9EBE-2E89-4B60-B71B-F1986C63D450}"/>
              </a:ext>
            </a:extLst>
          </p:cNvPr>
          <p:cNvSpPr txBox="1"/>
          <p:nvPr/>
        </p:nvSpPr>
        <p:spPr>
          <a:xfrm>
            <a:off x="6731650" y="4622819"/>
            <a:ext cx="2086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881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167" grpId="0"/>
      <p:bldP spid="156" grpId="0"/>
      <p:bldP spid="169" grpId="0"/>
      <p:bldP spid="1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593916" y="995154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１２４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2C47246-466C-47C3-BABF-A8628BC40E3A}"/>
              </a:ext>
            </a:extLst>
          </p:cNvPr>
          <p:cNvSpPr txBox="1"/>
          <p:nvPr/>
        </p:nvSpPr>
        <p:spPr>
          <a:xfrm>
            <a:off x="508217" y="4619972"/>
            <a:ext cx="3460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18540E8-9949-44E7-97FD-3DA1E0D64742}"/>
              </a:ext>
            </a:extLst>
          </p:cNvPr>
          <p:cNvSpPr txBox="1"/>
          <p:nvPr/>
        </p:nvSpPr>
        <p:spPr>
          <a:xfrm>
            <a:off x="3089609" y="4619972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F353822-057B-48B0-90FE-72DE81457778}"/>
              </a:ext>
            </a:extLst>
          </p:cNvPr>
          <p:cNvSpPr txBox="1"/>
          <p:nvPr/>
        </p:nvSpPr>
        <p:spPr>
          <a:xfrm>
            <a:off x="8447593" y="5113827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2E774E2-5BC8-4E8C-8508-E7274E531E72}"/>
              </a:ext>
            </a:extLst>
          </p:cNvPr>
          <p:cNvSpPr txBox="1"/>
          <p:nvPr/>
        </p:nvSpPr>
        <p:spPr>
          <a:xfrm>
            <a:off x="9781643" y="5113827"/>
            <a:ext cx="2086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E4257D4-3112-4D14-BA60-A588371B10E2}"/>
              </a:ext>
            </a:extLst>
          </p:cNvPr>
          <p:cNvGrpSpPr/>
          <p:nvPr/>
        </p:nvGrpSpPr>
        <p:grpSpPr>
          <a:xfrm>
            <a:off x="3035450" y="533541"/>
            <a:ext cx="412376" cy="4010888"/>
            <a:chOff x="3119718" y="915725"/>
            <a:chExt cx="385482" cy="4738660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09776-5BDE-452E-BD69-D5154E18901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7118CFF-96A6-4C0D-9190-3450E022787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5BAD6D7-B54D-48A1-A077-30F8DBCCC28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232C11B8-04CE-4424-9361-0009784F25D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5F454C2-2627-4A13-A4B2-7013F54834C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248E813-6D33-4279-AC00-290D5DD0F45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66DDE36-DC74-4139-BD0E-C3DC0C61B3A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DB2AA6F0-2AAD-4E89-A2F3-989C6CE519F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6872085-B52B-49BF-BFCD-4EBFDEC6CE6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57CFC02-B47C-4198-9205-5918B352C14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2C843DF-8E90-476C-872C-889FF37E3565}"/>
              </a:ext>
            </a:extLst>
          </p:cNvPr>
          <p:cNvGrpSpPr/>
          <p:nvPr/>
        </p:nvGrpSpPr>
        <p:grpSpPr>
          <a:xfrm>
            <a:off x="3538219" y="533541"/>
            <a:ext cx="412376" cy="4010888"/>
            <a:chOff x="3119718" y="915725"/>
            <a:chExt cx="385482" cy="473866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79E7AC54-CD11-42D6-865D-05838EC6E714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09E6901E-A379-4F0C-A5B1-A01A5F878A6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54EB17-5816-428C-B0AB-B9DF00912E88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52455E26-0C57-499D-A6EA-48DED474FF5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0974267A-B624-4FD9-BB5E-71DE3C29CC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45F985BA-D243-4D26-844C-EB3987E17961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FE99DBCB-B9B9-419D-B2FB-3A05E9BB3178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F78BA1BA-1714-43E7-A08E-84F7CD5B9B3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3654233-D63B-4F23-83B5-F465EBFD8F4E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92D8779-809F-4AFD-A043-A4577C0ED33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4619DC8-BE6A-4E00-96DE-718506213E9C}"/>
              </a:ext>
            </a:extLst>
          </p:cNvPr>
          <p:cNvGrpSpPr/>
          <p:nvPr/>
        </p:nvGrpSpPr>
        <p:grpSpPr>
          <a:xfrm>
            <a:off x="4040988" y="533541"/>
            <a:ext cx="412376" cy="4010888"/>
            <a:chOff x="3119718" y="915725"/>
            <a:chExt cx="385482" cy="4738660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3D76C9E2-DE69-440C-9783-BE4474DE430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44F8EA9B-1D3C-4B5E-87C6-2A50D95FC227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41B41A4E-7C77-45B3-9E84-BE03BBC1C4A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56BDAB42-7A31-4C85-82EA-2F5A86BBA2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2985B342-7F6F-45B4-AF44-A090E892AC1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EDABDF81-1381-454E-AC17-53CFA258A81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1A9B8B24-481C-4FB0-84AF-2B5F8CF4736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428C250E-84BC-4064-8FDE-1A6EC10F75A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FC2E59C3-A786-47E5-9949-738179B13FF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279FBC72-2ABE-4079-9D8C-D3F356ADCBA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88356950-6EA8-40E0-BD70-EF8F136D6FB4}"/>
              </a:ext>
            </a:extLst>
          </p:cNvPr>
          <p:cNvGrpSpPr/>
          <p:nvPr/>
        </p:nvGrpSpPr>
        <p:grpSpPr>
          <a:xfrm>
            <a:off x="4543757" y="533541"/>
            <a:ext cx="412376" cy="4010888"/>
            <a:chOff x="3119718" y="915725"/>
            <a:chExt cx="385482" cy="4738660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C4B98C7-D216-4162-9B6A-C0032D41CBF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0DAC051-E06F-4D7F-80C0-9AA2A41CFBB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4509E30C-8B60-4AE5-A8DC-6A4F09EEE9E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6CFE6E4D-011C-4C04-B282-40AC72481B5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CCE90CCB-E317-461A-8C16-AB942569183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56CDA15-45BF-41EA-BBEF-C52F0A45DB3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CBE25E47-12FC-4600-96BE-A43B3DDF60C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119244CE-FF09-4C1F-8120-E47B084F03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3E7D6512-8386-423C-A918-D747B812DDA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6872E0E-1D7E-4E20-AB3D-91163400D35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6BBC0CE5-ACA1-47FA-B62D-8A381A0FCB3B}"/>
              </a:ext>
            </a:extLst>
          </p:cNvPr>
          <p:cNvGrpSpPr/>
          <p:nvPr/>
        </p:nvGrpSpPr>
        <p:grpSpPr>
          <a:xfrm>
            <a:off x="5046526" y="533541"/>
            <a:ext cx="412376" cy="4010888"/>
            <a:chOff x="3119718" y="915725"/>
            <a:chExt cx="385482" cy="4738660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97EA01B-7957-4850-BEFC-4B3CFB5002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7EA57A89-D529-4993-B58C-80364CA0AEB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D0C3DED9-14F8-45B0-8B10-1B820EFFDCB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F2789D04-351D-4E37-A9E9-8376D45B7759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B369E83B-75DB-450C-BCA9-8ECF773224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F0D78C2D-F37A-400D-B728-711D1B23DCD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EBF2B1DB-9B81-4F65-A4E1-5EE93238384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BC1D5725-2822-4A1D-83BA-4D5C97E7137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6C5601FB-A17E-40C3-810E-8D03671B7E32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61F849D-C4F1-4443-8270-2ED86D6ACAB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262F966A-153E-4A83-9B4B-AC1FC1953284}"/>
              </a:ext>
            </a:extLst>
          </p:cNvPr>
          <p:cNvGrpSpPr/>
          <p:nvPr/>
        </p:nvGrpSpPr>
        <p:grpSpPr>
          <a:xfrm>
            <a:off x="5549295" y="541904"/>
            <a:ext cx="412376" cy="4010888"/>
            <a:chOff x="3119718" y="915725"/>
            <a:chExt cx="385482" cy="4738660"/>
          </a:xfrm>
        </p:grpSpPr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BA6BC924-072E-46F0-B439-564F161E9BE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CDE4BD64-D676-4B1F-8A63-8861EA152E3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0D7C4EFD-9647-4B80-A239-B679298D5F6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5A0776D3-8FB3-4F17-A4D1-1B44F30EAC6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F9789453-C1DD-4A08-A640-1C0A52C8252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CA9EBBF4-5110-435C-92C2-1755EC36A433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FFB3B794-3B9F-4A7E-866E-F1905963681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6DF2D63C-7D73-4F17-B43B-066FC281D018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059ACA8F-C383-4A0E-A09A-E90ECB2241D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3C5A175F-1416-42FB-9031-427FB38E3FD9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9A804B60-1078-4277-9B99-6FEC31018DC2}"/>
              </a:ext>
            </a:extLst>
          </p:cNvPr>
          <p:cNvGrpSpPr/>
          <p:nvPr/>
        </p:nvGrpSpPr>
        <p:grpSpPr>
          <a:xfrm>
            <a:off x="6052064" y="541904"/>
            <a:ext cx="412376" cy="4010888"/>
            <a:chOff x="3119718" y="915725"/>
            <a:chExt cx="385482" cy="4738660"/>
          </a:xfrm>
        </p:grpSpPr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259F3C3C-A46E-4139-8A7D-A82C877712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A2D47F0F-398F-4ABD-92F2-21D2B6FA076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215B0339-D282-417C-B513-F24DFEE1D5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E933AACA-B355-4BCD-90C3-FBE0B4E168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D1863AE2-9C32-450D-A78B-793CAD292CF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993CEEBB-9A2E-44F1-8103-2E7FC3E44A2F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7CE29D5B-BC2F-4C3B-9E9A-43B9AEA9EDE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B710E80F-F2F4-4996-B78A-D1CEA0F8BC3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A1469525-3036-4645-B850-5C4255EA7BA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E52EAAF4-2EBB-4961-B976-1B3B9A85610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97595C40-7A52-43A5-8FFF-1BF3ED532744}"/>
              </a:ext>
            </a:extLst>
          </p:cNvPr>
          <p:cNvGrpSpPr/>
          <p:nvPr/>
        </p:nvGrpSpPr>
        <p:grpSpPr>
          <a:xfrm>
            <a:off x="6554833" y="533541"/>
            <a:ext cx="412376" cy="4010888"/>
            <a:chOff x="3119718" y="915725"/>
            <a:chExt cx="385482" cy="4738660"/>
          </a:xfrm>
        </p:grpSpPr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34A637C-73B9-4ED7-B697-0AF23BB1491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B0EDE131-73CE-43FA-BEAA-5E0A0DC8528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8F785CC-ACE1-46CD-81C1-6A6A12F1E68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1EEE85BA-F26D-4093-8DD0-9C4F6E28D20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56BBDEFF-447B-4C0B-9DE5-412404FC9EA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C28F0386-A4BA-4C50-81FC-31DE7D08629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5AE8AC19-0DAB-4A74-8542-D5CC3BFA20F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EB429973-E6E5-4DF6-8354-BF0CC8E7338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B641616D-99E6-4BD9-A6E4-79953344242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6D628850-DB14-4B2B-94A5-DEFAB2BA7BA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433B164A-C61E-4DCE-805E-9D2274BAF911}"/>
              </a:ext>
            </a:extLst>
          </p:cNvPr>
          <p:cNvGrpSpPr/>
          <p:nvPr/>
        </p:nvGrpSpPr>
        <p:grpSpPr>
          <a:xfrm>
            <a:off x="7057602" y="533541"/>
            <a:ext cx="412376" cy="4010888"/>
            <a:chOff x="3119718" y="915725"/>
            <a:chExt cx="385482" cy="4738660"/>
          </a:xfrm>
        </p:grpSpPr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10BCEA6E-7BDF-4428-B796-10CEC86CF84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C52E354F-C3FE-41AE-8293-23CBBA5321E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1C558962-5088-4325-AF3C-CB48C34CA007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658CCF97-1260-49D5-AAAB-3C9C5B97C30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B567918F-3669-4CDA-9841-D8AA3685DDB0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C58BC780-05E3-4161-A292-81DBE0B733A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838AF5EE-F8CB-41DD-8B55-F99B1BD7BD4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A1ECE372-EA28-441F-B646-C5D2810A8F4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58F480AE-2E6E-4BB4-BE1D-99F76E8BAEEC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C4BC2AC1-366D-4F4E-A5DF-6B9696EA1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F00A0DEC-81AB-4997-BB38-72E0DB64B412}"/>
              </a:ext>
            </a:extLst>
          </p:cNvPr>
          <p:cNvGrpSpPr/>
          <p:nvPr/>
        </p:nvGrpSpPr>
        <p:grpSpPr>
          <a:xfrm>
            <a:off x="7560371" y="533541"/>
            <a:ext cx="412376" cy="4010888"/>
            <a:chOff x="3119718" y="915725"/>
            <a:chExt cx="385482" cy="4738660"/>
          </a:xfrm>
        </p:grpSpPr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9962034B-67BA-492F-B64C-527ECC9129EA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05B362F1-FA93-4552-A966-946B4BE24EE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C9E44EE2-A1D4-4174-B393-2708A083C79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6D67FE6A-EBF3-4D5F-8787-3E8E1A12FC4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F927FA1D-3AA2-4E28-BF4F-F011250E951A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2A9713B8-E3A5-4600-B512-2F9FCCC2014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6CB4F657-92C4-4B2C-B0BD-2A38DC34DC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A36F2E0C-FC6A-4F2D-847C-CBBC5DFDF038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0D48CEE3-95A0-46BD-92BB-BAF12F65958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892CE410-8A48-4AB3-8441-AE7596D058FC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2E359928-468B-43EB-B551-F70B0D1FB944}"/>
              </a:ext>
            </a:extLst>
          </p:cNvPr>
          <p:cNvGrpSpPr/>
          <p:nvPr/>
        </p:nvGrpSpPr>
        <p:grpSpPr>
          <a:xfrm>
            <a:off x="8063140" y="521303"/>
            <a:ext cx="412376" cy="4010888"/>
            <a:chOff x="3119718" y="915725"/>
            <a:chExt cx="385482" cy="4738660"/>
          </a:xfrm>
          <a:solidFill>
            <a:srgbClr val="00B050"/>
          </a:solidFill>
        </p:grpSpPr>
        <p:sp>
          <p:nvSpPr>
            <p:cNvPr id="146" name="正方形/長方形 145">
              <a:extLst>
                <a:ext uri="{FF2B5EF4-FFF2-40B4-BE49-F238E27FC236}">
                  <a16:creationId xmlns:a16="http://schemas.microsoft.com/office/drawing/2014/main" id="{2D33BE49-3B9D-4012-9071-DC55A131F4E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正方形/長方形 146">
              <a:extLst>
                <a:ext uri="{FF2B5EF4-FFF2-40B4-BE49-F238E27FC236}">
                  <a16:creationId xmlns:a16="http://schemas.microsoft.com/office/drawing/2014/main" id="{F96AB7F8-ABDB-4611-981B-0006C8F6D524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正方形/長方形 147">
              <a:extLst>
                <a:ext uri="{FF2B5EF4-FFF2-40B4-BE49-F238E27FC236}">
                  <a16:creationId xmlns:a16="http://schemas.microsoft.com/office/drawing/2014/main" id="{0F5869D1-FF1D-45CB-944A-2C5EFA685C6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9" name="正方形/長方形 148">
              <a:extLst>
                <a:ext uri="{FF2B5EF4-FFF2-40B4-BE49-F238E27FC236}">
                  <a16:creationId xmlns:a16="http://schemas.microsoft.com/office/drawing/2014/main" id="{2D9197A0-9B79-401E-808F-D4F0D120F15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0" name="正方形/長方形 149">
              <a:extLst>
                <a:ext uri="{FF2B5EF4-FFF2-40B4-BE49-F238E27FC236}">
                  <a16:creationId xmlns:a16="http://schemas.microsoft.com/office/drawing/2014/main" id="{E6543FBE-8F7A-4124-9B06-18096E578E7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1" name="正方形/長方形 150">
              <a:extLst>
                <a:ext uri="{FF2B5EF4-FFF2-40B4-BE49-F238E27FC236}">
                  <a16:creationId xmlns:a16="http://schemas.microsoft.com/office/drawing/2014/main" id="{FB47DE10-7694-4B11-BBD5-F7D9B5595C43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2" name="正方形/長方形 151">
              <a:extLst>
                <a:ext uri="{FF2B5EF4-FFF2-40B4-BE49-F238E27FC236}">
                  <a16:creationId xmlns:a16="http://schemas.microsoft.com/office/drawing/2014/main" id="{499D67A0-987F-4C9C-9E6E-0CF2D79CD2D7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91640966-E0D5-4E3F-B7B2-BA58B8497E0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4" name="正方形/長方形 153">
              <a:extLst>
                <a:ext uri="{FF2B5EF4-FFF2-40B4-BE49-F238E27FC236}">
                  <a16:creationId xmlns:a16="http://schemas.microsoft.com/office/drawing/2014/main" id="{EA4AE44E-1492-40C4-A11B-2BB54C1B3ADD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5" name="正方形/長方形 154">
              <a:extLst>
                <a:ext uri="{FF2B5EF4-FFF2-40B4-BE49-F238E27FC236}">
                  <a16:creationId xmlns:a16="http://schemas.microsoft.com/office/drawing/2014/main" id="{CFD8CB9B-70AC-4EA0-B0C2-004E80B0F9D3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C2D359ED-5DBC-45FD-9386-47EB6F3460C3}"/>
              </a:ext>
            </a:extLst>
          </p:cNvPr>
          <p:cNvSpPr txBox="1"/>
          <p:nvPr/>
        </p:nvSpPr>
        <p:spPr>
          <a:xfrm>
            <a:off x="1083009" y="5424786"/>
            <a:ext cx="3460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A8A41091-2F96-4CF0-836B-6E8343C78CFF}"/>
              </a:ext>
            </a:extLst>
          </p:cNvPr>
          <p:cNvSpPr txBox="1"/>
          <p:nvPr/>
        </p:nvSpPr>
        <p:spPr>
          <a:xfrm>
            <a:off x="3089609" y="5375920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12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157" name="グループ化 156">
            <a:extLst>
              <a:ext uri="{FF2B5EF4-FFF2-40B4-BE49-F238E27FC236}">
                <a16:creationId xmlns:a16="http://schemas.microsoft.com/office/drawing/2014/main" id="{99258BAA-F14A-4762-B313-161B98FFF3F8}"/>
              </a:ext>
            </a:extLst>
          </p:cNvPr>
          <p:cNvGrpSpPr/>
          <p:nvPr/>
        </p:nvGrpSpPr>
        <p:grpSpPr>
          <a:xfrm>
            <a:off x="8565909" y="539391"/>
            <a:ext cx="419236" cy="4005038"/>
            <a:chOff x="3119718" y="915725"/>
            <a:chExt cx="391895" cy="4731749"/>
          </a:xfrm>
          <a:solidFill>
            <a:srgbClr val="00B050"/>
          </a:solidFill>
        </p:grpSpPr>
        <p:sp>
          <p:nvSpPr>
            <p:cNvPr id="158" name="正方形/長方形 157">
              <a:extLst>
                <a:ext uri="{FF2B5EF4-FFF2-40B4-BE49-F238E27FC236}">
                  <a16:creationId xmlns:a16="http://schemas.microsoft.com/office/drawing/2014/main" id="{EEC5E654-0E15-4370-BECD-55710E413CE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正方形/長方形 158">
              <a:extLst>
                <a:ext uri="{FF2B5EF4-FFF2-40B4-BE49-F238E27FC236}">
                  <a16:creationId xmlns:a16="http://schemas.microsoft.com/office/drawing/2014/main" id="{C50F4BC9-E5E9-4CD4-A7AA-FAB18AE10AC4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正方形/長方形 159">
              <a:extLst>
                <a:ext uri="{FF2B5EF4-FFF2-40B4-BE49-F238E27FC236}">
                  <a16:creationId xmlns:a16="http://schemas.microsoft.com/office/drawing/2014/main" id="{947E14E6-67D8-498D-8355-405BFC7FF51B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1" name="正方形/長方形 160">
              <a:extLst>
                <a:ext uri="{FF2B5EF4-FFF2-40B4-BE49-F238E27FC236}">
                  <a16:creationId xmlns:a16="http://schemas.microsoft.com/office/drawing/2014/main" id="{455F1ABF-A91B-4DBF-AAC2-019BA8AB8EA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2" name="正方形/長方形 161">
              <a:extLst>
                <a:ext uri="{FF2B5EF4-FFF2-40B4-BE49-F238E27FC236}">
                  <a16:creationId xmlns:a16="http://schemas.microsoft.com/office/drawing/2014/main" id="{6BDAC647-45B8-42C0-A475-6C160075640A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FC3387DE-C1D4-4D47-BA81-0B9D26A69D79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4" name="正方形/長方形 163">
              <a:extLst>
                <a:ext uri="{FF2B5EF4-FFF2-40B4-BE49-F238E27FC236}">
                  <a16:creationId xmlns:a16="http://schemas.microsoft.com/office/drawing/2014/main" id="{A71B6E49-5C61-4AC5-B2B9-6241EC314FD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7759B1C3-4BAE-4462-8FBE-D165B6D931E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197B39A6-A649-4305-A392-B2045D20C0B2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0E03EC0E-DF6F-4384-81C8-C126FE2A35F3}"/>
                </a:ext>
              </a:extLst>
            </p:cNvPr>
            <p:cNvSpPr/>
            <p:nvPr/>
          </p:nvSpPr>
          <p:spPr>
            <a:xfrm>
              <a:off x="3126131" y="5227458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EDC21773-577F-463E-BB56-D62B3188BB21}"/>
              </a:ext>
            </a:extLst>
          </p:cNvPr>
          <p:cNvSpPr txBox="1"/>
          <p:nvPr/>
        </p:nvSpPr>
        <p:spPr>
          <a:xfrm>
            <a:off x="4824459" y="4622819"/>
            <a:ext cx="3460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245C9EBE-2E89-4B60-B71B-F1986C63D450}"/>
              </a:ext>
            </a:extLst>
          </p:cNvPr>
          <p:cNvSpPr txBox="1"/>
          <p:nvPr/>
        </p:nvSpPr>
        <p:spPr>
          <a:xfrm>
            <a:off x="6731650" y="4622819"/>
            <a:ext cx="2086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F72A65B6-51CA-420E-944B-26976F7FE62A}"/>
              </a:ext>
            </a:extLst>
          </p:cNvPr>
          <p:cNvGrpSpPr/>
          <p:nvPr/>
        </p:nvGrpSpPr>
        <p:grpSpPr>
          <a:xfrm>
            <a:off x="9075541" y="520918"/>
            <a:ext cx="412376" cy="1575662"/>
            <a:chOff x="3119718" y="915725"/>
            <a:chExt cx="385482" cy="1861564"/>
          </a:xfrm>
          <a:solidFill>
            <a:srgbClr val="00B050"/>
          </a:solidFill>
        </p:grpSpPr>
        <p:sp>
          <p:nvSpPr>
            <p:cNvPr id="172" name="正方形/長方形 171">
              <a:extLst>
                <a:ext uri="{FF2B5EF4-FFF2-40B4-BE49-F238E27FC236}">
                  <a16:creationId xmlns:a16="http://schemas.microsoft.com/office/drawing/2014/main" id="{CCF38AE0-4A17-4F89-9978-7152762503D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59533238-097A-4EBC-8FE5-A12E52D46A64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正方形/長方形 173">
              <a:extLst>
                <a:ext uri="{FF2B5EF4-FFF2-40B4-BE49-F238E27FC236}">
                  <a16:creationId xmlns:a16="http://schemas.microsoft.com/office/drawing/2014/main" id="{6769934F-589A-4492-9CBF-D8D4A9DC9A37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75" name="正方形/長方形 174">
              <a:extLst>
                <a:ext uri="{FF2B5EF4-FFF2-40B4-BE49-F238E27FC236}">
                  <a16:creationId xmlns:a16="http://schemas.microsoft.com/office/drawing/2014/main" id="{0A50EDA5-F7DF-4959-8836-0A31D6D4147C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9615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167" grpId="0"/>
      <p:bldP spid="156" grpId="0"/>
      <p:bldP spid="169" grpId="0"/>
      <p:bldP spid="1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１４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CC0C98A-E34C-4A31-9C25-51BD84C33EDD}"/>
              </a:ext>
            </a:extLst>
          </p:cNvPr>
          <p:cNvGrpSpPr/>
          <p:nvPr/>
        </p:nvGrpSpPr>
        <p:grpSpPr>
          <a:xfrm>
            <a:off x="3660589" y="1121027"/>
            <a:ext cx="412376" cy="1575662"/>
            <a:chOff x="3119718" y="915725"/>
            <a:chExt cx="385482" cy="1861564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5EDF2A94-3047-4074-923F-85BF4A2099D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92BB5330-4900-490B-AE39-41B17014F4B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>
              <a:extLst>
                <a:ext uri="{FF2B5EF4-FFF2-40B4-BE49-F238E27FC236}">
                  <a16:creationId xmlns:a16="http://schemas.microsoft.com/office/drawing/2014/main" id="{6A1CA926-F953-48BE-BBE6-A194AA4E09A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2A174A3D-2AFE-4C60-A5EF-8BA327CAD6B5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E4257D4-3112-4D14-BA60-A588371B10E2}"/>
              </a:ext>
            </a:extLst>
          </p:cNvPr>
          <p:cNvGrpSpPr/>
          <p:nvPr/>
        </p:nvGrpSpPr>
        <p:grpSpPr>
          <a:xfrm>
            <a:off x="3003177" y="1094576"/>
            <a:ext cx="412376" cy="4010888"/>
            <a:chOff x="3119718" y="915725"/>
            <a:chExt cx="385482" cy="4738660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09776-5BDE-452E-BD69-D5154E18901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7118CFF-96A6-4C0D-9190-3450E022787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5BAD6D7-B54D-48A1-A077-30F8DBCCC28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232C11B8-04CE-4424-9361-0009784F25D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5F454C2-2627-4A13-A4B2-7013F54834C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248E813-6D33-4279-AC00-290D5DD0F45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66DDE36-DC74-4139-BD0E-C3DC0C61B3A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DB2AA6F0-2AAD-4E89-A2F3-989C6CE519F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6872085-B52B-49BF-BFCD-4EBFDEC6CE6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57CFC02-B47C-4198-9205-5918B352C14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2C47246-466C-47C3-BABF-A8628BC40E3A}"/>
              </a:ext>
            </a:extLst>
          </p:cNvPr>
          <p:cNvSpPr txBox="1"/>
          <p:nvPr/>
        </p:nvSpPr>
        <p:spPr>
          <a:xfrm>
            <a:off x="626407" y="5155825"/>
            <a:ext cx="28343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18540E8-9949-44E7-97FD-3DA1E0D64742}"/>
              </a:ext>
            </a:extLst>
          </p:cNvPr>
          <p:cNvSpPr txBox="1"/>
          <p:nvPr/>
        </p:nvSpPr>
        <p:spPr>
          <a:xfrm>
            <a:off x="2951631" y="5105464"/>
            <a:ext cx="14179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F353822-057B-48B0-90FE-72DE81457778}"/>
              </a:ext>
            </a:extLst>
          </p:cNvPr>
          <p:cNvSpPr txBox="1"/>
          <p:nvPr/>
        </p:nvSpPr>
        <p:spPr>
          <a:xfrm>
            <a:off x="4618320" y="5150809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2E774E2-5BC8-4E8C-8508-E7274E531E72}"/>
              </a:ext>
            </a:extLst>
          </p:cNvPr>
          <p:cNvSpPr txBox="1"/>
          <p:nvPr/>
        </p:nvSpPr>
        <p:spPr>
          <a:xfrm>
            <a:off x="6096000" y="5150809"/>
            <a:ext cx="2086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４こ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2601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３７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E4257D4-3112-4D14-BA60-A588371B10E2}"/>
              </a:ext>
            </a:extLst>
          </p:cNvPr>
          <p:cNvGrpSpPr/>
          <p:nvPr/>
        </p:nvGrpSpPr>
        <p:grpSpPr>
          <a:xfrm>
            <a:off x="3003177" y="1094576"/>
            <a:ext cx="412376" cy="4010888"/>
            <a:chOff x="3119718" y="915725"/>
            <a:chExt cx="385482" cy="4738660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09776-5BDE-452E-BD69-D5154E18901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7118CFF-96A6-4C0D-9190-3450E022787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5BAD6D7-B54D-48A1-A077-30F8DBCCC28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232C11B8-04CE-4424-9361-0009784F25D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5F454C2-2627-4A13-A4B2-7013F54834C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248E813-6D33-4279-AC00-290D5DD0F45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66DDE36-DC74-4139-BD0E-C3DC0C61B3A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DB2AA6F0-2AAD-4E89-A2F3-989C6CE519F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6872085-B52B-49BF-BFCD-4EBFDEC6CE6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57CFC02-B47C-4198-9205-5918B352C14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2C47246-466C-47C3-BABF-A8628BC40E3A}"/>
              </a:ext>
            </a:extLst>
          </p:cNvPr>
          <p:cNvSpPr txBox="1"/>
          <p:nvPr/>
        </p:nvSpPr>
        <p:spPr>
          <a:xfrm>
            <a:off x="626407" y="5155825"/>
            <a:ext cx="28343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18540E8-9949-44E7-97FD-3DA1E0D64742}"/>
              </a:ext>
            </a:extLst>
          </p:cNvPr>
          <p:cNvSpPr txBox="1"/>
          <p:nvPr/>
        </p:nvSpPr>
        <p:spPr>
          <a:xfrm>
            <a:off x="2751788" y="5155825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F353822-057B-48B0-90FE-72DE81457778}"/>
              </a:ext>
            </a:extLst>
          </p:cNvPr>
          <p:cNvSpPr txBox="1"/>
          <p:nvPr/>
        </p:nvSpPr>
        <p:spPr>
          <a:xfrm>
            <a:off x="4717672" y="5100009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2E774E2-5BC8-4E8C-8508-E7274E531E72}"/>
              </a:ext>
            </a:extLst>
          </p:cNvPr>
          <p:cNvSpPr txBox="1"/>
          <p:nvPr/>
        </p:nvSpPr>
        <p:spPr>
          <a:xfrm>
            <a:off x="6195726" y="5094554"/>
            <a:ext cx="2086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2C843DF-8E90-476C-872C-889FF37E3565}"/>
              </a:ext>
            </a:extLst>
          </p:cNvPr>
          <p:cNvGrpSpPr/>
          <p:nvPr/>
        </p:nvGrpSpPr>
        <p:grpSpPr>
          <a:xfrm>
            <a:off x="3505946" y="1094576"/>
            <a:ext cx="412376" cy="4010888"/>
            <a:chOff x="3119718" y="915725"/>
            <a:chExt cx="385482" cy="473866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79E7AC54-CD11-42D6-865D-05838EC6E714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09E6901E-A379-4F0C-A5B1-A01A5F878A6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54EB17-5816-428C-B0AB-B9DF00912E88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52455E26-0C57-499D-A6EA-48DED474FF5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0974267A-B624-4FD9-BB5E-71DE3C29CC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45F985BA-D243-4D26-844C-EB3987E17961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FE99DBCB-B9B9-419D-B2FB-3A05E9BB3178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F78BA1BA-1714-43E7-A08E-84F7CD5B9B3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3654233-D63B-4F23-83B5-F465EBFD8F4E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92D8779-809F-4AFD-A043-A4577C0ED33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4619DC8-BE6A-4E00-96DE-718506213E9C}"/>
              </a:ext>
            </a:extLst>
          </p:cNvPr>
          <p:cNvGrpSpPr/>
          <p:nvPr/>
        </p:nvGrpSpPr>
        <p:grpSpPr>
          <a:xfrm>
            <a:off x="4008715" y="1094576"/>
            <a:ext cx="412376" cy="4010888"/>
            <a:chOff x="3119718" y="915725"/>
            <a:chExt cx="385482" cy="4738660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3D76C9E2-DE69-440C-9783-BE4474DE430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44F8EA9B-1D3C-4B5E-87C6-2A50D95FC227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41B41A4E-7C77-45B3-9E84-BE03BBC1C4A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56BDAB42-7A31-4C85-82EA-2F5A86BBA2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2985B342-7F6F-45B4-AF44-A090E892AC1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EDABDF81-1381-454E-AC17-53CFA258A81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1A9B8B24-481C-4FB0-84AF-2B5F8CF4736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428C250E-84BC-4064-8FDE-1A6EC10F75A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FC2E59C3-A786-47E5-9949-738179B13FF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279FBC72-2ABE-4079-9D8C-D3F356ADCBA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114A6CA0-969A-4A6E-A2B2-A1FDF24C46EF}"/>
              </a:ext>
            </a:extLst>
          </p:cNvPr>
          <p:cNvGrpSpPr/>
          <p:nvPr/>
        </p:nvGrpSpPr>
        <p:grpSpPr>
          <a:xfrm>
            <a:off x="4511484" y="1094576"/>
            <a:ext cx="412376" cy="2793275"/>
            <a:chOff x="3119718" y="915725"/>
            <a:chExt cx="385482" cy="3300112"/>
          </a:xfrm>
        </p:grpSpPr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6D0D2198-DA1F-4F59-AFF3-7E36D623147D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正方形/長方形 58">
              <a:extLst>
                <a:ext uri="{FF2B5EF4-FFF2-40B4-BE49-F238E27FC236}">
                  <a16:creationId xmlns:a16="http://schemas.microsoft.com/office/drawing/2014/main" id="{6F2A6695-04E1-4FD9-8E22-E4A39BBFE8BA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41DF0C90-5DE7-4036-A849-01E1AF4B9F1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8FBF1FA5-0958-422B-8CB4-F59D18FEEBFD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2" name="正方形/長方形 61">
              <a:extLst>
                <a:ext uri="{FF2B5EF4-FFF2-40B4-BE49-F238E27FC236}">
                  <a16:creationId xmlns:a16="http://schemas.microsoft.com/office/drawing/2014/main" id="{360970E3-6834-4CE4-9463-BED5C34C69F8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3" name="正方形/長方形 62">
              <a:extLst>
                <a:ext uri="{FF2B5EF4-FFF2-40B4-BE49-F238E27FC236}">
                  <a16:creationId xmlns:a16="http://schemas.microsoft.com/office/drawing/2014/main" id="{4739FD29-1640-4177-A114-99413C7ED6AE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3C2B069C-FD0E-4743-88B4-B8E66FA323C1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161504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５３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E4257D4-3112-4D14-BA60-A588371B10E2}"/>
              </a:ext>
            </a:extLst>
          </p:cNvPr>
          <p:cNvGrpSpPr/>
          <p:nvPr/>
        </p:nvGrpSpPr>
        <p:grpSpPr>
          <a:xfrm>
            <a:off x="3003177" y="1094576"/>
            <a:ext cx="412376" cy="4010888"/>
            <a:chOff x="3119718" y="915725"/>
            <a:chExt cx="385482" cy="4738660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09776-5BDE-452E-BD69-D5154E18901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7118CFF-96A6-4C0D-9190-3450E022787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5BAD6D7-B54D-48A1-A077-30F8DBCCC28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232C11B8-04CE-4424-9361-0009784F25D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5F454C2-2627-4A13-A4B2-7013F54834C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248E813-6D33-4279-AC00-290D5DD0F45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66DDE36-DC74-4139-BD0E-C3DC0C61B3A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DB2AA6F0-2AAD-4E89-A2F3-989C6CE519F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6872085-B52B-49BF-BFCD-4EBFDEC6CE6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57CFC02-B47C-4198-9205-5918B352C14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2C47246-466C-47C3-BABF-A8628BC40E3A}"/>
              </a:ext>
            </a:extLst>
          </p:cNvPr>
          <p:cNvSpPr txBox="1"/>
          <p:nvPr/>
        </p:nvSpPr>
        <p:spPr>
          <a:xfrm>
            <a:off x="626407" y="5155825"/>
            <a:ext cx="28343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18540E8-9949-44E7-97FD-3DA1E0D64742}"/>
              </a:ext>
            </a:extLst>
          </p:cNvPr>
          <p:cNvSpPr txBox="1"/>
          <p:nvPr/>
        </p:nvSpPr>
        <p:spPr>
          <a:xfrm>
            <a:off x="2652805" y="5155825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５こ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F353822-057B-48B0-90FE-72DE81457778}"/>
              </a:ext>
            </a:extLst>
          </p:cNvPr>
          <p:cNvSpPr txBox="1"/>
          <p:nvPr/>
        </p:nvSpPr>
        <p:spPr>
          <a:xfrm>
            <a:off x="4678829" y="5155826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2E774E2-5BC8-4E8C-8508-E7274E531E72}"/>
              </a:ext>
            </a:extLst>
          </p:cNvPr>
          <p:cNvSpPr txBox="1"/>
          <p:nvPr/>
        </p:nvSpPr>
        <p:spPr>
          <a:xfrm>
            <a:off x="6096000" y="5105464"/>
            <a:ext cx="2086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2C843DF-8E90-476C-872C-889FF37E3565}"/>
              </a:ext>
            </a:extLst>
          </p:cNvPr>
          <p:cNvGrpSpPr/>
          <p:nvPr/>
        </p:nvGrpSpPr>
        <p:grpSpPr>
          <a:xfrm>
            <a:off x="3505946" y="1094576"/>
            <a:ext cx="412376" cy="4010888"/>
            <a:chOff x="3119718" y="915725"/>
            <a:chExt cx="385482" cy="473866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79E7AC54-CD11-42D6-865D-05838EC6E714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09E6901E-A379-4F0C-A5B1-A01A5F878A6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54EB17-5816-428C-B0AB-B9DF00912E88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52455E26-0C57-499D-A6EA-48DED474FF5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0974267A-B624-4FD9-BB5E-71DE3C29CC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45F985BA-D243-4D26-844C-EB3987E17961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FE99DBCB-B9B9-419D-B2FB-3A05E9BB3178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F78BA1BA-1714-43E7-A08E-84F7CD5B9B3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3654233-D63B-4F23-83B5-F465EBFD8F4E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92D8779-809F-4AFD-A043-A4577C0ED33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4619DC8-BE6A-4E00-96DE-718506213E9C}"/>
              </a:ext>
            </a:extLst>
          </p:cNvPr>
          <p:cNvGrpSpPr/>
          <p:nvPr/>
        </p:nvGrpSpPr>
        <p:grpSpPr>
          <a:xfrm>
            <a:off x="4008715" y="1094576"/>
            <a:ext cx="412376" cy="4010888"/>
            <a:chOff x="3119718" y="915725"/>
            <a:chExt cx="385482" cy="4738660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3D76C9E2-DE69-440C-9783-BE4474DE430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44F8EA9B-1D3C-4B5E-87C6-2A50D95FC227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41B41A4E-7C77-45B3-9E84-BE03BBC1C4A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56BDAB42-7A31-4C85-82EA-2F5A86BBA2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2985B342-7F6F-45B4-AF44-A090E892AC1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EDABDF81-1381-454E-AC17-53CFA258A81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1A9B8B24-481C-4FB0-84AF-2B5F8CF4736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428C250E-84BC-4064-8FDE-1A6EC10F75A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FC2E59C3-A786-47E5-9949-738179B13FF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279FBC72-2ABE-4079-9D8C-D3F356ADCBA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88356950-6EA8-40E0-BD70-EF8F136D6FB4}"/>
              </a:ext>
            </a:extLst>
          </p:cNvPr>
          <p:cNvGrpSpPr/>
          <p:nvPr/>
        </p:nvGrpSpPr>
        <p:grpSpPr>
          <a:xfrm>
            <a:off x="4511484" y="1094576"/>
            <a:ext cx="412376" cy="4010888"/>
            <a:chOff x="3119718" y="915725"/>
            <a:chExt cx="385482" cy="4738660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C4B98C7-D216-4162-9B6A-C0032D41CBF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0DAC051-E06F-4D7F-80C0-9AA2A41CFBB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4509E30C-8B60-4AE5-A8DC-6A4F09EEE9E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6CFE6E4D-011C-4C04-B282-40AC72481B5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CCE90CCB-E317-461A-8C16-AB942569183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56CDA15-45BF-41EA-BBEF-C52F0A45DB3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CBE25E47-12FC-4600-96BE-A43B3DDF60C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119244CE-FF09-4C1F-8120-E47B084F03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3E7D6512-8386-423C-A918-D747B812DDA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6872E0E-1D7E-4E20-AB3D-91163400D35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6BBC0CE5-ACA1-47FA-B62D-8A381A0FCB3B}"/>
              </a:ext>
            </a:extLst>
          </p:cNvPr>
          <p:cNvGrpSpPr/>
          <p:nvPr/>
        </p:nvGrpSpPr>
        <p:grpSpPr>
          <a:xfrm>
            <a:off x="5014253" y="1094576"/>
            <a:ext cx="412376" cy="4010888"/>
            <a:chOff x="3119718" y="915725"/>
            <a:chExt cx="385482" cy="4738660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97EA01B-7957-4850-BEFC-4B3CFB5002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7EA57A89-D529-4993-B58C-80364CA0AEB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D0C3DED9-14F8-45B0-8B10-1B820EFFDCB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F2789D04-351D-4E37-A9E9-8376D45B7759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B369E83B-75DB-450C-BCA9-8ECF773224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F0D78C2D-F37A-400D-B728-711D1B23DCD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EBF2B1DB-9B81-4F65-A4E1-5EE93238384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BC1D5725-2822-4A1D-83BA-4D5C97E7137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6C5601FB-A17E-40C3-810E-8D03671B7E32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61F849D-C4F1-4443-8270-2ED86D6ACAB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ABF6530A-9ED1-4956-86E8-C324459F3DED}"/>
              </a:ext>
            </a:extLst>
          </p:cNvPr>
          <p:cNvGrpSpPr/>
          <p:nvPr/>
        </p:nvGrpSpPr>
        <p:grpSpPr>
          <a:xfrm>
            <a:off x="5517022" y="1094576"/>
            <a:ext cx="412376" cy="1169791"/>
            <a:chOff x="3119718" y="915725"/>
            <a:chExt cx="385482" cy="1382048"/>
          </a:xfrm>
        </p:grpSpPr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E457C14F-096A-4297-A0A0-39A0B1F7CBF7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0FF5D6C2-D49C-4748-A9FC-BEE49550CD14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784AAF79-E9C9-470B-8282-F4E3D83D3A07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779097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4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６８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E4257D4-3112-4D14-BA60-A588371B10E2}"/>
              </a:ext>
            </a:extLst>
          </p:cNvPr>
          <p:cNvGrpSpPr/>
          <p:nvPr/>
        </p:nvGrpSpPr>
        <p:grpSpPr>
          <a:xfrm>
            <a:off x="3003177" y="1094576"/>
            <a:ext cx="412376" cy="4010888"/>
            <a:chOff x="3119718" y="915725"/>
            <a:chExt cx="385482" cy="4738660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09776-5BDE-452E-BD69-D5154E18901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7118CFF-96A6-4C0D-9190-3450E022787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5BAD6D7-B54D-48A1-A077-30F8DBCCC28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232C11B8-04CE-4424-9361-0009784F25D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5F454C2-2627-4A13-A4B2-7013F54834C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248E813-6D33-4279-AC00-290D5DD0F45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66DDE36-DC74-4139-BD0E-C3DC0C61B3A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DB2AA6F0-2AAD-4E89-A2F3-989C6CE519F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6872085-B52B-49BF-BFCD-4EBFDEC6CE6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57CFC02-B47C-4198-9205-5918B352C14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2C47246-466C-47C3-BABF-A8628BC40E3A}"/>
              </a:ext>
            </a:extLst>
          </p:cNvPr>
          <p:cNvSpPr txBox="1"/>
          <p:nvPr/>
        </p:nvSpPr>
        <p:spPr>
          <a:xfrm>
            <a:off x="626407" y="5155825"/>
            <a:ext cx="28343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18540E8-9949-44E7-97FD-3DA1E0D64742}"/>
              </a:ext>
            </a:extLst>
          </p:cNvPr>
          <p:cNvSpPr txBox="1"/>
          <p:nvPr/>
        </p:nvSpPr>
        <p:spPr>
          <a:xfrm>
            <a:off x="2554567" y="5155825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６こ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F353822-057B-48B0-90FE-72DE81457778}"/>
              </a:ext>
            </a:extLst>
          </p:cNvPr>
          <p:cNvSpPr txBox="1"/>
          <p:nvPr/>
        </p:nvSpPr>
        <p:spPr>
          <a:xfrm>
            <a:off x="4421091" y="5155825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2E774E2-5BC8-4E8C-8508-E7274E531E72}"/>
              </a:ext>
            </a:extLst>
          </p:cNvPr>
          <p:cNvSpPr txBox="1"/>
          <p:nvPr/>
        </p:nvSpPr>
        <p:spPr>
          <a:xfrm>
            <a:off x="5828931" y="5159324"/>
            <a:ext cx="2086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2C843DF-8E90-476C-872C-889FF37E3565}"/>
              </a:ext>
            </a:extLst>
          </p:cNvPr>
          <p:cNvGrpSpPr/>
          <p:nvPr/>
        </p:nvGrpSpPr>
        <p:grpSpPr>
          <a:xfrm>
            <a:off x="3505946" y="1094576"/>
            <a:ext cx="412376" cy="4010888"/>
            <a:chOff x="3119718" y="915725"/>
            <a:chExt cx="385482" cy="473866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79E7AC54-CD11-42D6-865D-05838EC6E714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09E6901E-A379-4F0C-A5B1-A01A5F878A6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54EB17-5816-428C-B0AB-B9DF00912E88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52455E26-0C57-499D-A6EA-48DED474FF5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0974267A-B624-4FD9-BB5E-71DE3C29CC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45F985BA-D243-4D26-844C-EB3987E17961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FE99DBCB-B9B9-419D-B2FB-3A05E9BB3178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F78BA1BA-1714-43E7-A08E-84F7CD5B9B3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3654233-D63B-4F23-83B5-F465EBFD8F4E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92D8779-809F-4AFD-A043-A4577C0ED33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4619DC8-BE6A-4E00-96DE-718506213E9C}"/>
              </a:ext>
            </a:extLst>
          </p:cNvPr>
          <p:cNvGrpSpPr/>
          <p:nvPr/>
        </p:nvGrpSpPr>
        <p:grpSpPr>
          <a:xfrm>
            <a:off x="4008715" y="1094576"/>
            <a:ext cx="412376" cy="4010888"/>
            <a:chOff x="3119718" y="915725"/>
            <a:chExt cx="385482" cy="4738660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3D76C9E2-DE69-440C-9783-BE4474DE430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44F8EA9B-1D3C-4B5E-87C6-2A50D95FC227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41B41A4E-7C77-45B3-9E84-BE03BBC1C4A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56BDAB42-7A31-4C85-82EA-2F5A86BBA2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2985B342-7F6F-45B4-AF44-A090E892AC1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EDABDF81-1381-454E-AC17-53CFA258A81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1A9B8B24-481C-4FB0-84AF-2B5F8CF4736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428C250E-84BC-4064-8FDE-1A6EC10F75A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FC2E59C3-A786-47E5-9949-738179B13FF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279FBC72-2ABE-4079-9D8C-D3F356ADCBA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88356950-6EA8-40E0-BD70-EF8F136D6FB4}"/>
              </a:ext>
            </a:extLst>
          </p:cNvPr>
          <p:cNvGrpSpPr/>
          <p:nvPr/>
        </p:nvGrpSpPr>
        <p:grpSpPr>
          <a:xfrm>
            <a:off x="4511484" y="1094576"/>
            <a:ext cx="412376" cy="4010888"/>
            <a:chOff x="3119718" y="915725"/>
            <a:chExt cx="385482" cy="4738660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C4B98C7-D216-4162-9B6A-C0032D41CBF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0DAC051-E06F-4D7F-80C0-9AA2A41CFBB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4509E30C-8B60-4AE5-A8DC-6A4F09EEE9E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6CFE6E4D-011C-4C04-B282-40AC72481B5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CCE90CCB-E317-461A-8C16-AB942569183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56CDA15-45BF-41EA-BBEF-C52F0A45DB3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CBE25E47-12FC-4600-96BE-A43B3DDF60C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119244CE-FF09-4C1F-8120-E47B084F03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3E7D6512-8386-423C-A918-D747B812DDA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6872E0E-1D7E-4E20-AB3D-91163400D35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6BBC0CE5-ACA1-47FA-B62D-8A381A0FCB3B}"/>
              </a:ext>
            </a:extLst>
          </p:cNvPr>
          <p:cNvGrpSpPr/>
          <p:nvPr/>
        </p:nvGrpSpPr>
        <p:grpSpPr>
          <a:xfrm>
            <a:off x="5014253" y="1094576"/>
            <a:ext cx="412376" cy="4010888"/>
            <a:chOff x="3119718" y="915725"/>
            <a:chExt cx="385482" cy="4738660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97EA01B-7957-4850-BEFC-4B3CFB5002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7EA57A89-D529-4993-B58C-80364CA0AEB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D0C3DED9-14F8-45B0-8B10-1B820EFFDCB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F2789D04-351D-4E37-A9E9-8376D45B7759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B369E83B-75DB-450C-BCA9-8ECF773224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F0D78C2D-F37A-400D-B728-711D1B23DCD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EBF2B1DB-9B81-4F65-A4E1-5EE93238384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BC1D5725-2822-4A1D-83BA-4D5C97E7137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6C5601FB-A17E-40C3-810E-8D03671B7E32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61F849D-C4F1-4443-8270-2ED86D6ACAB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262F966A-153E-4A83-9B4B-AC1FC1953284}"/>
              </a:ext>
            </a:extLst>
          </p:cNvPr>
          <p:cNvGrpSpPr/>
          <p:nvPr/>
        </p:nvGrpSpPr>
        <p:grpSpPr>
          <a:xfrm>
            <a:off x="5517022" y="1102939"/>
            <a:ext cx="412376" cy="4010888"/>
            <a:chOff x="3119718" y="915725"/>
            <a:chExt cx="385482" cy="4738660"/>
          </a:xfrm>
        </p:grpSpPr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BA6BC924-072E-46F0-B439-564F161E9BE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CDE4BD64-D676-4B1F-8A63-8861EA152E3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0D7C4EFD-9647-4B80-A239-B679298D5F6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5A0776D3-8FB3-4F17-A4D1-1B44F30EAC6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F9789453-C1DD-4A08-A640-1C0A52C8252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CA9EBBF4-5110-435C-92C2-1755EC36A433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FFB3B794-3B9F-4A7E-866E-F1905963681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6DF2D63C-7D73-4F17-B43B-066FC281D018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059ACA8F-C383-4A0E-A09A-E90ECB2241D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3C5A175F-1416-42FB-9031-427FB38E3FD9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C0A45F90-F44A-46AE-853F-0E858D6BE348}"/>
              </a:ext>
            </a:extLst>
          </p:cNvPr>
          <p:cNvGrpSpPr/>
          <p:nvPr/>
        </p:nvGrpSpPr>
        <p:grpSpPr>
          <a:xfrm>
            <a:off x="6027220" y="1102939"/>
            <a:ext cx="412376" cy="3199146"/>
            <a:chOff x="3119718" y="915725"/>
            <a:chExt cx="385482" cy="3779628"/>
          </a:xfrm>
        </p:grpSpPr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C57A7D88-5928-4292-8675-1B45D2EF8CF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DB518B25-3DDA-4786-A7DD-21CAB78FFBA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BC9504DC-9E7C-4433-8735-6F91E3C3074A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D609FFD7-9BED-4DCD-BDE1-62A6D121490B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34D501B8-964C-4623-9792-B45816870C6C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ADA64EBE-E243-45EA-A13C-FECE81A02DA1}"/>
                </a:ext>
              </a:extLst>
            </p:cNvPr>
            <p:cNvSpPr/>
            <p:nvPr/>
          </p:nvSpPr>
          <p:spPr>
            <a:xfrm>
              <a:off x="3119718" y="3316307"/>
              <a:ext cx="385482" cy="4142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A27B995F-45DC-4F3A-BD41-BBAD8DD81BF8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2D7EF6D2-8065-4462-9B4B-1456FB5E6C6F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94121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７２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E4257D4-3112-4D14-BA60-A588371B10E2}"/>
              </a:ext>
            </a:extLst>
          </p:cNvPr>
          <p:cNvGrpSpPr/>
          <p:nvPr/>
        </p:nvGrpSpPr>
        <p:grpSpPr>
          <a:xfrm>
            <a:off x="3003177" y="1094576"/>
            <a:ext cx="412376" cy="4010888"/>
            <a:chOff x="3119718" y="915725"/>
            <a:chExt cx="385482" cy="4738660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09776-5BDE-452E-BD69-D5154E18901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7118CFF-96A6-4C0D-9190-3450E022787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5BAD6D7-B54D-48A1-A077-30F8DBCCC28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232C11B8-04CE-4424-9361-0009784F25D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5F454C2-2627-4A13-A4B2-7013F54834C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248E813-6D33-4279-AC00-290D5DD0F45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66DDE36-DC74-4139-BD0E-C3DC0C61B3A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DB2AA6F0-2AAD-4E89-A2F3-989C6CE519F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6872085-B52B-49BF-BFCD-4EBFDEC6CE6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57CFC02-B47C-4198-9205-5918B352C14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2C47246-466C-47C3-BABF-A8628BC40E3A}"/>
              </a:ext>
            </a:extLst>
          </p:cNvPr>
          <p:cNvSpPr txBox="1"/>
          <p:nvPr/>
        </p:nvSpPr>
        <p:spPr>
          <a:xfrm>
            <a:off x="626407" y="5155825"/>
            <a:ext cx="28343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18540E8-9949-44E7-97FD-3DA1E0D64742}"/>
              </a:ext>
            </a:extLst>
          </p:cNvPr>
          <p:cNvSpPr txBox="1"/>
          <p:nvPr/>
        </p:nvSpPr>
        <p:spPr>
          <a:xfrm>
            <a:off x="2599762" y="5155825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７こ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F353822-057B-48B0-90FE-72DE81457778}"/>
              </a:ext>
            </a:extLst>
          </p:cNvPr>
          <p:cNvSpPr txBox="1"/>
          <p:nvPr/>
        </p:nvSpPr>
        <p:spPr>
          <a:xfrm>
            <a:off x="4678829" y="5155826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2E774E2-5BC8-4E8C-8508-E7274E531E72}"/>
              </a:ext>
            </a:extLst>
          </p:cNvPr>
          <p:cNvSpPr txBox="1"/>
          <p:nvPr/>
        </p:nvSpPr>
        <p:spPr>
          <a:xfrm>
            <a:off x="6158504" y="5105464"/>
            <a:ext cx="2086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２こ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2C843DF-8E90-476C-872C-889FF37E3565}"/>
              </a:ext>
            </a:extLst>
          </p:cNvPr>
          <p:cNvGrpSpPr/>
          <p:nvPr/>
        </p:nvGrpSpPr>
        <p:grpSpPr>
          <a:xfrm>
            <a:off x="3505946" y="1094576"/>
            <a:ext cx="412376" cy="4010888"/>
            <a:chOff x="3119718" y="915725"/>
            <a:chExt cx="385482" cy="473866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79E7AC54-CD11-42D6-865D-05838EC6E714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09E6901E-A379-4F0C-A5B1-A01A5F878A6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54EB17-5816-428C-B0AB-B9DF00912E88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52455E26-0C57-499D-A6EA-48DED474FF5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0974267A-B624-4FD9-BB5E-71DE3C29CC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45F985BA-D243-4D26-844C-EB3987E17961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FE99DBCB-B9B9-419D-B2FB-3A05E9BB3178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F78BA1BA-1714-43E7-A08E-84F7CD5B9B3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3654233-D63B-4F23-83B5-F465EBFD8F4E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92D8779-809F-4AFD-A043-A4577C0ED33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4619DC8-BE6A-4E00-96DE-718506213E9C}"/>
              </a:ext>
            </a:extLst>
          </p:cNvPr>
          <p:cNvGrpSpPr/>
          <p:nvPr/>
        </p:nvGrpSpPr>
        <p:grpSpPr>
          <a:xfrm>
            <a:off x="4008715" y="1094576"/>
            <a:ext cx="412376" cy="4010888"/>
            <a:chOff x="3119718" y="915725"/>
            <a:chExt cx="385482" cy="4738660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3D76C9E2-DE69-440C-9783-BE4474DE430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44F8EA9B-1D3C-4B5E-87C6-2A50D95FC227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41B41A4E-7C77-45B3-9E84-BE03BBC1C4A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56BDAB42-7A31-4C85-82EA-2F5A86BBA2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2985B342-7F6F-45B4-AF44-A090E892AC1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EDABDF81-1381-454E-AC17-53CFA258A81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1A9B8B24-481C-4FB0-84AF-2B5F8CF4736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428C250E-84BC-4064-8FDE-1A6EC10F75A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FC2E59C3-A786-47E5-9949-738179B13FF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279FBC72-2ABE-4079-9D8C-D3F356ADCBA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88356950-6EA8-40E0-BD70-EF8F136D6FB4}"/>
              </a:ext>
            </a:extLst>
          </p:cNvPr>
          <p:cNvGrpSpPr/>
          <p:nvPr/>
        </p:nvGrpSpPr>
        <p:grpSpPr>
          <a:xfrm>
            <a:off x="4511484" y="1094576"/>
            <a:ext cx="412376" cy="4010888"/>
            <a:chOff x="3119718" y="915725"/>
            <a:chExt cx="385482" cy="4738660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C4B98C7-D216-4162-9B6A-C0032D41CBF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0DAC051-E06F-4D7F-80C0-9AA2A41CFBB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4509E30C-8B60-4AE5-A8DC-6A4F09EEE9E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6CFE6E4D-011C-4C04-B282-40AC72481B5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CCE90CCB-E317-461A-8C16-AB942569183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56CDA15-45BF-41EA-BBEF-C52F0A45DB3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CBE25E47-12FC-4600-96BE-A43B3DDF60C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119244CE-FF09-4C1F-8120-E47B084F03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3E7D6512-8386-423C-A918-D747B812DDA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6872E0E-1D7E-4E20-AB3D-91163400D35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6BBC0CE5-ACA1-47FA-B62D-8A381A0FCB3B}"/>
              </a:ext>
            </a:extLst>
          </p:cNvPr>
          <p:cNvGrpSpPr/>
          <p:nvPr/>
        </p:nvGrpSpPr>
        <p:grpSpPr>
          <a:xfrm>
            <a:off x="5014253" y="1094576"/>
            <a:ext cx="412376" cy="4010888"/>
            <a:chOff x="3119718" y="915725"/>
            <a:chExt cx="385482" cy="4738660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97EA01B-7957-4850-BEFC-4B3CFB5002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7EA57A89-D529-4993-B58C-80364CA0AEB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D0C3DED9-14F8-45B0-8B10-1B820EFFDCB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F2789D04-351D-4E37-A9E9-8376D45B7759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B369E83B-75DB-450C-BCA9-8ECF773224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F0D78C2D-F37A-400D-B728-711D1B23DCD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EBF2B1DB-9B81-4F65-A4E1-5EE93238384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BC1D5725-2822-4A1D-83BA-4D5C97E7137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6C5601FB-A17E-40C3-810E-8D03671B7E32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61F849D-C4F1-4443-8270-2ED86D6ACAB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262F966A-153E-4A83-9B4B-AC1FC1953284}"/>
              </a:ext>
            </a:extLst>
          </p:cNvPr>
          <p:cNvGrpSpPr/>
          <p:nvPr/>
        </p:nvGrpSpPr>
        <p:grpSpPr>
          <a:xfrm>
            <a:off x="5517022" y="1102939"/>
            <a:ext cx="412376" cy="4010888"/>
            <a:chOff x="3119718" y="915725"/>
            <a:chExt cx="385482" cy="4738660"/>
          </a:xfrm>
        </p:grpSpPr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BA6BC924-072E-46F0-B439-564F161E9BE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CDE4BD64-D676-4B1F-8A63-8861EA152E3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0D7C4EFD-9647-4B80-A239-B679298D5F6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5A0776D3-8FB3-4F17-A4D1-1B44F30EAC6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F9789453-C1DD-4A08-A640-1C0A52C8252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CA9EBBF4-5110-435C-92C2-1755EC36A433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FFB3B794-3B9F-4A7E-866E-F1905963681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6DF2D63C-7D73-4F17-B43B-066FC281D018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059ACA8F-C383-4A0E-A09A-E90ECB2241D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3C5A175F-1416-42FB-9031-427FB38E3FD9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C0A45F90-F44A-46AE-853F-0E858D6BE348}"/>
              </a:ext>
            </a:extLst>
          </p:cNvPr>
          <p:cNvGrpSpPr/>
          <p:nvPr/>
        </p:nvGrpSpPr>
        <p:grpSpPr>
          <a:xfrm>
            <a:off x="6523147" y="1094576"/>
            <a:ext cx="412376" cy="763919"/>
            <a:chOff x="3119718" y="915725"/>
            <a:chExt cx="385482" cy="902532"/>
          </a:xfrm>
        </p:grpSpPr>
        <p:sp>
          <p:nvSpPr>
            <p:cNvPr id="103" name="正方形/長方形 102">
              <a:extLst>
                <a:ext uri="{FF2B5EF4-FFF2-40B4-BE49-F238E27FC236}">
                  <a16:creationId xmlns:a16="http://schemas.microsoft.com/office/drawing/2014/main" id="{C57A7D88-5928-4292-8675-1B45D2EF8CF8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正方形/長方形 103">
              <a:extLst>
                <a:ext uri="{FF2B5EF4-FFF2-40B4-BE49-F238E27FC236}">
                  <a16:creationId xmlns:a16="http://schemas.microsoft.com/office/drawing/2014/main" id="{DB518B25-3DDA-4786-A7DD-21CAB78FFBAC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9A804B60-1078-4277-9B99-6FEC31018DC2}"/>
              </a:ext>
            </a:extLst>
          </p:cNvPr>
          <p:cNvGrpSpPr/>
          <p:nvPr/>
        </p:nvGrpSpPr>
        <p:grpSpPr>
          <a:xfrm>
            <a:off x="6019791" y="1102939"/>
            <a:ext cx="412376" cy="4010888"/>
            <a:chOff x="3119718" y="915725"/>
            <a:chExt cx="385482" cy="4738660"/>
          </a:xfrm>
        </p:grpSpPr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259F3C3C-A46E-4139-8A7D-A82C877712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A2D47F0F-398F-4ABD-92F2-21D2B6FA076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215B0339-D282-417C-B513-F24DFEE1D5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E933AACA-B355-4BCD-90C3-FBE0B4E168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D1863AE2-9C32-450D-A78B-793CAD292CF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993CEEBB-9A2E-44F1-8103-2E7FC3E44A2F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7CE29D5B-BC2F-4C3B-9E9A-43B9AEA9EDE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B710E80F-F2F4-4996-B78A-D1CEA0F8BC3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A1469525-3036-4645-B850-5C4255EA7BA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E52EAAF4-2EBB-4961-B976-1B3B9A85610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922589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８９</a:t>
            </a:r>
            <a:endParaRPr kumimoji="1" lang="ja-JP" altLang="en-US" sz="60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E4257D4-3112-4D14-BA60-A588371B10E2}"/>
              </a:ext>
            </a:extLst>
          </p:cNvPr>
          <p:cNvGrpSpPr/>
          <p:nvPr/>
        </p:nvGrpSpPr>
        <p:grpSpPr>
          <a:xfrm>
            <a:off x="3003177" y="1094576"/>
            <a:ext cx="412376" cy="4010888"/>
            <a:chOff x="3119718" y="915725"/>
            <a:chExt cx="385482" cy="4738660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09776-5BDE-452E-BD69-D5154E18901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7118CFF-96A6-4C0D-9190-3450E022787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5BAD6D7-B54D-48A1-A077-30F8DBCCC28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232C11B8-04CE-4424-9361-0009784F25D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5F454C2-2627-4A13-A4B2-7013F54834C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248E813-6D33-4279-AC00-290D5DD0F45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66DDE36-DC74-4139-BD0E-C3DC0C61B3A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DB2AA6F0-2AAD-4E89-A2F3-989C6CE519F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6872085-B52B-49BF-BFCD-4EBFDEC6CE6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57CFC02-B47C-4198-9205-5918B352C14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2C47246-466C-47C3-BABF-A8628BC40E3A}"/>
              </a:ext>
            </a:extLst>
          </p:cNvPr>
          <p:cNvSpPr txBox="1"/>
          <p:nvPr/>
        </p:nvSpPr>
        <p:spPr>
          <a:xfrm>
            <a:off x="626407" y="5155825"/>
            <a:ext cx="28343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18540E8-9949-44E7-97FD-3DA1E0D64742}"/>
              </a:ext>
            </a:extLst>
          </p:cNvPr>
          <p:cNvSpPr txBox="1"/>
          <p:nvPr/>
        </p:nvSpPr>
        <p:spPr>
          <a:xfrm>
            <a:off x="2644960" y="5189780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８こ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F353822-057B-48B0-90FE-72DE81457778}"/>
              </a:ext>
            </a:extLst>
          </p:cNvPr>
          <p:cNvSpPr txBox="1"/>
          <p:nvPr/>
        </p:nvSpPr>
        <p:spPr>
          <a:xfrm>
            <a:off x="4678829" y="5155826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2E774E2-5BC8-4E8C-8508-E7274E531E72}"/>
              </a:ext>
            </a:extLst>
          </p:cNvPr>
          <p:cNvSpPr txBox="1"/>
          <p:nvPr/>
        </p:nvSpPr>
        <p:spPr>
          <a:xfrm>
            <a:off x="5982062" y="5167536"/>
            <a:ext cx="2086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2C843DF-8E90-476C-872C-889FF37E3565}"/>
              </a:ext>
            </a:extLst>
          </p:cNvPr>
          <p:cNvGrpSpPr/>
          <p:nvPr/>
        </p:nvGrpSpPr>
        <p:grpSpPr>
          <a:xfrm>
            <a:off x="3505946" y="1094576"/>
            <a:ext cx="412376" cy="4010888"/>
            <a:chOff x="3119718" y="915725"/>
            <a:chExt cx="385482" cy="473866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79E7AC54-CD11-42D6-865D-05838EC6E714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09E6901E-A379-4F0C-A5B1-A01A5F878A6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54EB17-5816-428C-B0AB-B9DF00912E88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52455E26-0C57-499D-A6EA-48DED474FF5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0974267A-B624-4FD9-BB5E-71DE3C29CC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45F985BA-D243-4D26-844C-EB3987E17961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FE99DBCB-B9B9-419D-B2FB-3A05E9BB3178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F78BA1BA-1714-43E7-A08E-84F7CD5B9B3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3654233-D63B-4F23-83B5-F465EBFD8F4E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92D8779-809F-4AFD-A043-A4577C0ED33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4619DC8-BE6A-4E00-96DE-718506213E9C}"/>
              </a:ext>
            </a:extLst>
          </p:cNvPr>
          <p:cNvGrpSpPr/>
          <p:nvPr/>
        </p:nvGrpSpPr>
        <p:grpSpPr>
          <a:xfrm>
            <a:off x="4008715" y="1094576"/>
            <a:ext cx="412376" cy="4010888"/>
            <a:chOff x="3119718" y="915725"/>
            <a:chExt cx="385482" cy="4738660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3D76C9E2-DE69-440C-9783-BE4474DE430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44F8EA9B-1D3C-4B5E-87C6-2A50D95FC227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41B41A4E-7C77-45B3-9E84-BE03BBC1C4A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56BDAB42-7A31-4C85-82EA-2F5A86BBA2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2985B342-7F6F-45B4-AF44-A090E892AC1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EDABDF81-1381-454E-AC17-53CFA258A81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1A9B8B24-481C-4FB0-84AF-2B5F8CF4736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428C250E-84BC-4064-8FDE-1A6EC10F75A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FC2E59C3-A786-47E5-9949-738179B13FF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279FBC72-2ABE-4079-9D8C-D3F356ADCBA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88356950-6EA8-40E0-BD70-EF8F136D6FB4}"/>
              </a:ext>
            </a:extLst>
          </p:cNvPr>
          <p:cNvGrpSpPr/>
          <p:nvPr/>
        </p:nvGrpSpPr>
        <p:grpSpPr>
          <a:xfrm>
            <a:off x="4511484" y="1094576"/>
            <a:ext cx="412376" cy="4010888"/>
            <a:chOff x="3119718" y="915725"/>
            <a:chExt cx="385482" cy="4738660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C4B98C7-D216-4162-9B6A-C0032D41CBF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0DAC051-E06F-4D7F-80C0-9AA2A41CFBB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4509E30C-8B60-4AE5-A8DC-6A4F09EEE9E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6CFE6E4D-011C-4C04-B282-40AC72481B5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CCE90CCB-E317-461A-8C16-AB942569183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56CDA15-45BF-41EA-BBEF-C52F0A45DB3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CBE25E47-12FC-4600-96BE-A43B3DDF60C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119244CE-FF09-4C1F-8120-E47B084F03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3E7D6512-8386-423C-A918-D747B812DDA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6872E0E-1D7E-4E20-AB3D-91163400D35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6BBC0CE5-ACA1-47FA-B62D-8A381A0FCB3B}"/>
              </a:ext>
            </a:extLst>
          </p:cNvPr>
          <p:cNvGrpSpPr/>
          <p:nvPr/>
        </p:nvGrpSpPr>
        <p:grpSpPr>
          <a:xfrm>
            <a:off x="5014253" y="1094576"/>
            <a:ext cx="412376" cy="4010888"/>
            <a:chOff x="3119718" y="915725"/>
            <a:chExt cx="385482" cy="4738660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97EA01B-7957-4850-BEFC-4B3CFB5002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7EA57A89-D529-4993-B58C-80364CA0AEB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D0C3DED9-14F8-45B0-8B10-1B820EFFDCB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F2789D04-351D-4E37-A9E9-8376D45B7759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B369E83B-75DB-450C-BCA9-8ECF773224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F0D78C2D-F37A-400D-B728-711D1B23DCD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EBF2B1DB-9B81-4F65-A4E1-5EE93238384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BC1D5725-2822-4A1D-83BA-4D5C97E7137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6C5601FB-A17E-40C3-810E-8D03671B7E32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61F849D-C4F1-4443-8270-2ED86D6ACAB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262F966A-153E-4A83-9B4B-AC1FC1953284}"/>
              </a:ext>
            </a:extLst>
          </p:cNvPr>
          <p:cNvGrpSpPr/>
          <p:nvPr/>
        </p:nvGrpSpPr>
        <p:grpSpPr>
          <a:xfrm>
            <a:off x="5517022" y="1102939"/>
            <a:ext cx="412376" cy="4010888"/>
            <a:chOff x="3119718" y="915725"/>
            <a:chExt cx="385482" cy="4738660"/>
          </a:xfrm>
        </p:grpSpPr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BA6BC924-072E-46F0-B439-564F161E9BE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CDE4BD64-D676-4B1F-8A63-8861EA152E3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0D7C4EFD-9647-4B80-A239-B679298D5F6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5A0776D3-8FB3-4F17-A4D1-1B44F30EAC6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F9789453-C1DD-4A08-A640-1C0A52C8252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CA9EBBF4-5110-435C-92C2-1755EC36A433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FFB3B794-3B9F-4A7E-866E-F1905963681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6DF2D63C-7D73-4F17-B43B-066FC281D018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059ACA8F-C383-4A0E-A09A-E90ECB2241D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3C5A175F-1416-42FB-9031-427FB38E3FD9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9A804B60-1078-4277-9B99-6FEC31018DC2}"/>
              </a:ext>
            </a:extLst>
          </p:cNvPr>
          <p:cNvGrpSpPr/>
          <p:nvPr/>
        </p:nvGrpSpPr>
        <p:grpSpPr>
          <a:xfrm>
            <a:off x="6019791" y="1102939"/>
            <a:ext cx="412376" cy="4010888"/>
            <a:chOff x="3119718" y="915725"/>
            <a:chExt cx="385482" cy="4738660"/>
          </a:xfrm>
        </p:grpSpPr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259F3C3C-A46E-4139-8A7D-A82C877712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A2D47F0F-398F-4ABD-92F2-21D2B6FA076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215B0339-D282-417C-B513-F24DFEE1D5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E933AACA-B355-4BCD-90C3-FBE0B4E168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D1863AE2-9C32-450D-A78B-793CAD292CF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993CEEBB-9A2E-44F1-8103-2E7FC3E44A2F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7CE29D5B-BC2F-4C3B-9E9A-43B9AEA9EDE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B710E80F-F2F4-4996-B78A-D1CEA0F8BC3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A1469525-3036-4645-B850-5C4255EA7BA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E52EAAF4-2EBB-4961-B976-1B3B9A85610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97595C40-7A52-43A5-8FFF-1BF3ED532744}"/>
              </a:ext>
            </a:extLst>
          </p:cNvPr>
          <p:cNvGrpSpPr/>
          <p:nvPr/>
        </p:nvGrpSpPr>
        <p:grpSpPr>
          <a:xfrm>
            <a:off x="6522560" y="1094576"/>
            <a:ext cx="412376" cy="4010888"/>
            <a:chOff x="3119718" y="915725"/>
            <a:chExt cx="385482" cy="4738660"/>
          </a:xfrm>
        </p:grpSpPr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34A637C-73B9-4ED7-B697-0AF23BB1491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B0EDE131-73CE-43FA-BEAA-5E0A0DC8528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8F785CC-ACE1-46CD-81C1-6A6A12F1E68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1EEE85BA-F26D-4093-8DD0-9C4F6E28D20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56BBDEFF-447B-4C0B-9DE5-412404FC9EA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C28F0386-A4BA-4C50-81FC-31DE7D08629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5AE8AC19-0DAB-4A74-8542-D5CC3BFA20F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EB429973-E6E5-4DF6-8354-BF0CC8E7338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B641616D-99E6-4BD9-A6E4-79953344242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6D628850-DB14-4B2B-94A5-DEFAB2BA7BA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433B164A-C61E-4DCE-805E-9D2274BAF911}"/>
              </a:ext>
            </a:extLst>
          </p:cNvPr>
          <p:cNvGrpSpPr/>
          <p:nvPr/>
        </p:nvGrpSpPr>
        <p:grpSpPr>
          <a:xfrm>
            <a:off x="7025329" y="1094576"/>
            <a:ext cx="412376" cy="3605017"/>
            <a:chOff x="3119718" y="915725"/>
            <a:chExt cx="385482" cy="4259144"/>
          </a:xfrm>
        </p:grpSpPr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10BCEA6E-7BDF-4428-B796-10CEC86CF84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C52E354F-C3FE-41AE-8293-23CBBA5321E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1C558962-5088-4325-AF3C-CB48C34CA007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658CCF97-1260-49D5-AAAB-3C9C5B97C30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B567918F-3669-4CDA-9841-D8AA3685DDB0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C58BC780-05E3-4161-A292-81DBE0B733A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838AF5EE-F8CB-41DD-8B55-F99B1BD7BD4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A1ECE372-EA28-441F-B646-C5D2810A8F4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58F480AE-2E6E-4BB4-BE1D-99F76E8BAEEC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89956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1227169" y="915725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９１</a:t>
            </a: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E4257D4-3112-4D14-BA60-A588371B10E2}"/>
              </a:ext>
            </a:extLst>
          </p:cNvPr>
          <p:cNvGrpSpPr/>
          <p:nvPr/>
        </p:nvGrpSpPr>
        <p:grpSpPr>
          <a:xfrm>
            <a:off x="3003177" y="1094576"/>
            <a:ext cx="412376" cy="4010888"/>
            <a:chOff x="3119718" y="915725"/>
            <a:chExt cx="385482" cy="4738660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09776-5BDE-452E-BD69-D5154E18901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7118CFF-96A6-4C0D-9190-3450E022787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5BAD6D7-B54D-48A1-A077-30F8DBCCC28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232C11B8-04CE-4424-9361-0009784F25D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5F454C2-2627-4A13-A4B2-7013F54834C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248E813-6D33-4279-AC00-290D5DD0F45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66DDE36-DC74-4139-BD0E-C3DC0C61B3A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DB2AA6F0-2AAD-4E89-A2F3-989C6CE519F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6872085-B52B-49BF-BFCD-4EBFDEC6CE6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57CFC02-B47C-4198-9205-5918B352C14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2C47246-466C-47C3-BABF-A8628BC40E3A}"/>
              </a:ext>
            </a:extLst>
          </p:cNvPr>
          <p:cNvSpPr txBox="1"/>
          <p:nvPr/>
        </p:nvSpPr>
        <p:spPr>
          <a:xfrm>
            <a:off x="626407" y="5155825"/>
            <a:ext cx="28343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18540E8-9949-44E7-97FD-3DA1E0D64742}"/>
              </a:ext>
            </a:extLst>
          </p:cNvPr>
          <p:cNvSpPr txBox="1"/>
          <p:nvPr/>
        </p:nvSpPr>
        <p:spPr>
          <a:xfrm>
            <a:off x="2699120" y="5155825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９こ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F353822-057B-48B0-90FE-72DE81457778}"/>
              </a:ext>
            </a:extLst>
          </p:cNvPr>
          <p:cNvSpPr txBox="1"/>
          <p:nvPr/>
        </p:nvSpPr>
        <p:spPr>
          <a:xfrm>
            <a:off x="4678829" y="5155826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2E774E2-5BC8-4E8C-8508-E7274E531E72}"/>
              </a:ext>
            </a:extLst>
          </p:cNvPr>
          <p:cNvSpPr txBox="1"/>
          <p:nvPr/>
        </p:nvSpPr>
        <p:spPr>
          <a:xfrm>
            <a:off x="6019791" y="5164189"/>
            <a:ext cx="2086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2C843DF-8E90-476C-872C-889FF37E3565}"/>
              </a:ext>
            </a:extLst>
          </p:cNvPr>
          <p:cNvGrpSpPr/>
          <p:nvPr/>
        </p:nvGrpSpPr>
        <p:grpSpPr>
          <a:xfrm>
            <a:off x="3505946" y="1094576"/>
            <a:ext cx="412376" cy="4010888"/>
            <a:chOff x="3119718" y="915725"/>
            <a:chExt cx="385482" cy="473866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79E7AC54-CD11-42D6-865D-05838EC6E714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09E6901E-A379-4F0C-A5B1-A01A5F878A6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54EB17-5816-428C-B0AB-B9DF00912E88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52455E26-0C57-499D-A6EA-48DED474FF5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0974267A-B624-4FD9-BB5E-71DE3C29CC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45F985BA-D243-4D26-844C-EB3987E17961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FE99DBCB-B9B9-419D-B2FB-3A05E9BB3178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F78BA1BA-1714-43E7-A08E-84F7CD5B9B3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3654233-D63B-4F23-83B5-F465EBFD8F4E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92D8779-809F-4AFD-A043-A4577C0ED33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4619DC8-BE6A-4E00-96DE-718506213E9C}"/>
              </a:ext>
            </a:extLst>
          </p:cNvPr>
          <p:cNvGrpSpPr/>
          <p:nvPr/>
        </p:nvGrpSpPr>
        <p:grpSpPr>
          <a:xfrm>
            <a:off x="4008715" y="1094576"/>
            <a:ext cx="412376" cy="4010888"/>
            <a:chOff x="3119718" y="915725"/>
            <a:chExt cx="385482" cy="4738660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3D76C9E2-DE69-440C-9783-BE4474DE430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44F8EA9B-1D3C-4B5E-87C6-2A50D95FC227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41B41A4E-7C77-45B3-9E84-BE03BBC1C4A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56BDAB42-7A31-4C85-82EA-2F5A86BBA2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2985B342-7F6F-45B4-AF44-A090E892AC1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EDABDF81-1381-454E-AC17-53CFA258A81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1A9B8B24-481C-4FB0-84AF-2B5F8CF4736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428C250E-84BC-4064-8FDE-1A6EC10F75A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FC2E59C3-A786-47E5-9949-738179B13FF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279FBC72-2ABE-4079-9D8C-D3F356ADCBA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88356950-6EA8-40E0-BD70-EF8F136D6FB4}"/>
              </a:ext>
            </a:extLst>
          </p:cNvPr>
          <p:cNvGrpSpPr/>
          <p:nvPr/>
        </p:nvGrpSpPr>
        <p:grpSpPr>
          <a:xfrm>
            <a:off x="4511484" y="1094576"/>
            <a:ext cx="412376" cy="4010888"/>
            <a:chOff x="3119718" y="915725"/>
            <a:chExt cx="385482" cy="4738660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C4B98C7-D216-4162-9B6A-C0032D41CBF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0DAC051-E06F-4D7F-80C0-9AA2A41CFBB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4509E30C-8B60-4AE5-A8DC-6A4F09EEE9E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6CFE6E4D-011C-4C04-B282-40AC72481B5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CCE90CCB-E317-461A-8C16-AB942569183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56CDA15-45BF-41EA-BBEF-C52F0A45DB3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CBE25E47-12FC-4600-96BE-A43B3DDF60C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119244CE-FF09-4C1F-8120-E47B084F03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3E7D6512-8386-423C-A918-D747B812DDA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6872E0E-1D7E-4E20-AB3D-91163400D35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6BBC0CE5-ACA1-47FA-B62D-8A381A0FCB3B}"/>
              </a:ext>
            </a:extLst>
          </p:cNvPr>
          <p:cNvGrpSpPr/>
          <p:nvPr/>
        </p:nvGrpSpPr>
        <p:grpSpPr>
          <a:xfrm>
            <a:off x="5014253" y="1094576"/>
            <a:ext cx="412376" cy="4010888"/>
            <a:chOff x="3119718" y="915725"/>
            <a:chExt cx="385482" cy="4738660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97EA01B-7957-4850-BEFC-4B3CFB5002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7EA57A89-D529-4993-B58C-80364CA0AEB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D0C3DED9-14F8-45B0-8B10-1B820EFFDCB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F2789D04-351D-4E37-A9E9-8376D45B7759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B369E83B-75DB-450C-BCA9-8ECF773224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F0D78C2D-F37A-400D-B728-711D1B23DCD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EBF2B1DB-9B81-4F65-A4E1-5EE93238384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BC1D5725-2822-4A1D-83BA-4D5C97E7137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6C5601FB-A17E-40C3-810E-8D03671B7E32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61F849D-C4F1-4443-8270-2ED86D6ACAB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262F966A-153E-4A83-9B4B-AC1FC1953284}"/>
              </a:ext>
            </a:extLst>
          </p:cNvPr>
          <p:cNvGrpSpPr/>
          <p:nvPr/>
        </p:nvGrpSpPr>
        <p:grpSpPr>
          <a:xfrm>
            <a:off x="5517022" y="1102939"/>
            <a:ext cx="412376" cy="4010888"/>
            <a:chOff x="3119718" y="915725"/>
            <a:chExt cx="385482" cy="4738660"/>
          </a:xfrm>
        </p:grpSpPr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BA6BC924-072E-46F0-B439-564F161E9BE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CDE4BD64-D676-4B1F-8A63-8861EA152E3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0D7C4EFD-9647-4B80-A239-B679298D5F6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5A0776D3-8FB3-4F17-A4D1-1B44F30EAC6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F9789453-C1DD-4A08-A640-1C0A52C8252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CA9EBBF4-5110-435C-92C2-1755EC36A433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FFB3B794-3B9F-4A7E-866E-F1905963681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6DF2D63C-7D73-4F17-B43B-066FC281D018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059ACA8F-C383-4A0E-A09A-E90ECB2241D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3C5A175F-1416-42FB-9031-427FB38E3FD9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9A804B60-1078-4277-9B99-6FEC31018DC2}"/>
              </a:ext>
            </a:extLst>
          </p:cNvPr>
          <p:cNvGrpSpPr/>
          <p:nvPr/>
        </p:nvGrpSpPr>
        <p:grpSpPr>
          <a:xfrm>
            <a:off x="6019791" y="1102939"/>
            <a:ext cx="412376" cy="4010888"/>
            <a:chOff x="3119718" y="915725"/>
            <a:chExt cx="385482" cy="4738660"/>
          </a:xfrm>
        </p:grpSpPr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259F3C3C-A46E-4139-8A7D-A82C877712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A2D47F0F-398F-4ABD-92F2-21D2B6FA076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215B0339-D282-417C-B513-F24DFEE1D5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E933AACA-B355-4BCD-90C3-FBE0B4E168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D1863AE2-9C32-450D-A78B-793CAD292CF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993CEEBB-9A2E-44F1-8103-2E7FC3E44A2F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7CE29D5B-BC2F-4C3B-9E9A-43B9AEA9EDE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B710E80F-F2F4-4996-B78A-D1CEA0F8BC3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A1469525-3036-4645-B850-5C4255EA7BA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E52EAAF4-2EBB-4961-B976-1B3B9A85610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97595C40-7A52-43A5-8FFF-1BF3ED532744}"/>
              </a:ext>
            </a:extLst>
          </p:cNvPr>
          <p:cNvGrpSpPr/>
          <p:nvPr/>
        </p:nvGrpSpPr>
        <p:grpSpPr>
          <a:xfrm>
            <a:off x="6522560" y="1094576"/>
            <a:ext cx="412376" cy="4010888"/>
            <a:chOff x="3119718" y="915725"/>
            <a:chExt cx="385482" cy="4738660"/>
          </a:xfrm>
        </p:grpSpPr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34A637C-73B9-4ED7-B697-0AF23BB1491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B0EDE131-73CE-43FA-BEAA-5E0A0DC8528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8F785CC-ACE1-46CD-81C1-6A6A12F1E68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1EEE85BA-F26D-4093-8DD0-9C4F6E28D20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56BBDEFF-447B-4C0B-9DE5-412404FC9EA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C28F0386-A4BA-4C50-81FC-31DE7D08629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5AE8AC19-0DAB-4A74-8542-D5CC3BFA20F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EB429973-E6E5-4DF6-8354-BF0CC8E7338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B641616D-99E6-4BD9-A6E4-79953344242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6D628850-DB14-4B2B-94A5-DEFAB2BA7BA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433B164A-C61E-4DCE-805E-9D2274BAF911}"/>
              </a:ext>
            </a:extLst>
          </p:cNvPr>
          <p:cNvGrpSpPr/>
          <p:nvPr/>
        </p:nvGrpSpPr>
        <p:grpSpPr>
          <a:xfrm>
            <a:off x="7025329" y="1094576"/>
            <a:ext cx="412376" cy="4010888"/>
            <a:chOff x="3119718" y="915725"/>
            <a:chExt cx="385482" cy="4738660"/>
          </a:xfrm>
        </p:grpSpPr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10BCEA6E-7BDF-4428-B796-10CEC86CF84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C52E354F-C3FE-41AE-8293-23CBBA5321E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1C558962-5088-4325-AF3C-CB48C34CA007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658CCF97-1260-49D5-AAAB-3C9C5B97C30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B567918F-3669-4CDA-9841-D8AA3685DDB0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C58BC780-05E3-4161-A292-81DBE0B733A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838AF5EE-F8CB-41DD-8B55-F99B1BD7BD4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A1ECE372-EA28-441F-B646-C5D2810A8F4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58F480AE-2E6E-4BB4-BE1D-99F76E8BAEEC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C4BC2AC1-366D-4F4E-A5DF-6B9696EA1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35" name="正方形/長方形 134">
            <a:extLst>
              <a:ext uri="{FF2B5EF4-FFF2-40B4-BE49-F238E27FC236}">
                <a16:creationId xmlns:a16="http://schemas.microsoft.com/office/drawing/2014/main" id="{9962034B-67BA-492F-B64C-527ECC9129EA}"/>
              </a:ext>
            </a:extLst>
          </p:cNvPr>
          <p:cNvSpPr/>
          <p:nvPr/>
        </p:nvSpPr>
        <p:spPr>
          <a:xfrm>
            <a:off x="7528098" y="1094576"/>
            <a:ext cx="412376" cy="35550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8140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1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F2ED8D1-D9A1-4173-BCC4-23E2D0D12FBE}"/>
              </a:ext>
            </a:extLst>
          </p:cNvPr>
          <p:cNvSpPr txBox="1"/>
          <p:nvPr/>
        </p:nvSpPr>
        <p:spPr>
          <a:xfrm>
            <a:off x="593916" y="995154"/>
            <a:ext cx="26266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１０３</a:t>
            </a: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2C47246-466C-47C3-BABF-A8628BC40E3A}"/>
              </a:ext>
            </a:extLst>
          </p:cNvPr>
          <p:cNvSpPr txBox="1"/>
          <p:nvPr/>
        </p:nvSpPr>
        <p:spPr>
          <a:xfrm>
            <a:off x="383015" y="4591215"/>
            <a:ext cx="3460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１００が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718540E8-9949-44E7-97FD-3DA1E0D64742}"/>
              </a:ext>
            </a:extLst>
          </p:cNvPr>
          <p:cNvSpPr txBox="1"/>
          <p:nvPr/>
        </p:nvSpPr>
        <p:spPr>
          <a:xfrm>
            <a:off x="3036652" y="4591215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EF353822-057B-48B0-90FE-72DE81457778}"/>
              </a:ext>
            </a:extLst>
          </p:cNvPr>
          <p:cNvSpPr txBox="1"/>
          <p:nvPr/>
        </p:nvSpPr>
        <p:spPr>
          <a:xfrm>
            <a:off x="8228399" y="5113827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32E774E2-5BC8-4E8C-8508-E7274E531E72}"/>
              </a:ext>
            </a:extLst>
          </p:cNvPr>
          <p:cNvSpPr txBox="1"/>
          <p:nvPr/>
        </p:nvSpPr>
        <p:spPr>
          <a:xfrm>
            <a:off x="9590372" y="5113827"/>
            <a:ext cx="208653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３こ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1E4257D4-3112-4D14-BA60-A588371B10E2}"/>
              </a:ext>
            </a:extLst>
          </p:cNvPr>
          <p:cNvGrpSpPr/>
          <p:nvPr/>
        </p:nvGrpSpPr>
        <p:grpSpPr>
          <a:xfrm>
            <a:off x="3035450" y="533541"/>
            <a:ext cx="412376" cy="4010888"/>
            <a:chOff x="3119718" y="915725"/>
            <a:chExt cx="385482" cy="4738660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73A09776-5BDE-452E-BD69-D5154E18901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67118CFF-96A6-4C0D-9190-3450E022787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A5BAD6D7-B54D-48A1-A077-30F8DBCCC28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232C11B8-04CE-4424-9361-0009784F25DF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E5F454C2-2627-4A13-A4B2-7013F54834C6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8248E813-6D33-4279-AC00-290D5DD0F45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266DDE36-DC74-4139-BD0E-C3DC0C61B3A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DB2AA6F0-2AAD-4E89-A2F3-989C6CE519FC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D6872085-B52B-49BF-BFCD-4EBFDEC6CE6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A57CFC02-B47C-4198-9205-5918B352C14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2C843DF-8E90-476C-872C-889FF37E3565}"/>
              </a:ext>
            </a:extLst>
          </p:cNvPr>
          <p:cNvGrpSpPr/>
          <p:nvPr/>
        </p:nvGrpSpPr>
        <p:grpSpPr>
          <a:xfrm>
            <a:off x="3538219" y="533541"/>
            <a:ext cx="412376" cy="4010888"/>
            <a:chOff x="3119718" y="915725"/>
            <a:chExt cx="385482" cy="473866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79E7AC54-CD11-42D6-865D-05838EC6E714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09E6901E-A379-4F0C-A5B1-A01A5F878A66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1254EB17-5816-428C-B0AB-B9DF00912E88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52455E26-0C57-499D-A6EA-48DED474FF5A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0974267A-B624-4FD9-BB5E-71DE3C29CC4E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45F985BA-D243-4D26-844C-EB3987E17961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2" name="正方形/長方形 41">
              <a:extLst>
                <a:ext uri="{FF2B5EF4-FFF2-40B4-BE49-F238E27FC236}">
                  <a16:creationId xmlns:a16="http://schemas.microsoft.com/office/drawing/2014/main" id="{FE99DBCB-B9B9-419D-B2FB-3A05E9BB3178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F78BA1BA-1714-43E7-A08E-84F7CD5B9B3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E3654233-D63B-4F23-83B5-F465EBFD8F4E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992D8779-809F-4AFD-A043-A4577C0ED337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B4619DC8-BE6A-4E00-96DE-718506213E9C}"/>
              </a:ext>
            </a:extLst>
          </p:cNvPr>
          <p:cNvGrpSpPr/>
          <p:nvPr/>
        </p:nvGrpSpPr>
        <p:grpSpPr>
          <a:xfrm>
            <a:off x="4040988" y="533541"/>
            <a:ext cx="412376" cy="4010888"/>
            <a:chOff x="3119718" y="915725"/>
            <a:chExt cx="385482" cy="4738660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3D76C9E2-DE69-440C-9783-BE4474DE430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44F8EA9B-1D3C-4B5E-87C6-2A50D95FC227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41B41A4E-7C77-45B3-9E84-BE03BBC1C4A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56BDAB42-7A31-4C85-82EA-2F5A86BBA2D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2985B342-7F6F-45B4-AF44-A090E892AC1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EDABDF81-1381-454E-AC17-53CFA258A81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1A9B8B24-481C-4FB0-84AF-2B5F8CF47365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4" name="正方形/長方形 53">
              <a:extLst>
                <a:ext uri="{FF2B5EF4-FFF2-40B4-BE49-F238E27FC236}">
                  <a16:creationId xmlns:a16="http://schemas.microsoft.com/office/drawing/2014/main" id="{428C250E-84BC-4064-8FDE-1A6EC10F75A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FC2E59C3-A786-47E5-9949-738179B13FF8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279FBC72-2ABE-4079-9D8C-D3F356ADCBA4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88356950-6EA8-40E0-BD70-EF8F136D6FB4}"/>
              </a:ext>
            </a:extLst>
          </p:cNvPr>
          <p:cNvGrpSpPr/>
          <p:nvPr/>
        </p:nvGrpSpPr>
        <p:grpSpPr>
          <a:xfrm>
            <a:off x="4543757" y="533541"/>
            <a:ext cx="412376" cy="4010888"/>
            <a:chOff x="3119718" y="915725"/>
            <a:chExt cx="385482" cy="4738660"/>
          </a:xfrm>
        </p:grpSpPr>
        <p:sp>
          <p:nvSpPr>
            <p:cNvPr id="66" name="正方形/長方形 65">
              <a:extLst>
                <a:ext uri="{FF2B5EF4-FFF2-40B4-BE49-F238E27FC236}">
                  <a16:creationId xmlns:a16="http://schemas.microsoft.com/office/drawing/2014/main" id="{FC4B98C7-D216-4162-9B6A-C0032D41CBFC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>
              <a:extLst>
                <a:ext uri="{FF2B5EF4-FFF2-40B4-BE49-F238E27FC236}">
                  <a16:creationId xmlns:a16="http://schemas.microsoft.com/office/drawing/2014/main" id="{E0DAC051-E06F-4D7F-80C0-9AA2A41CFBB2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4509E30C-8B60-4AE5-A8DC-6A4F09EEE9E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6CFE6E4D-011C-4C04-B282-40AC72481B54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CCE90CCB-E317-461A-8C16-AB942569183B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C56CDA15-45BF-41EA-BBEF-C52F0A45DB3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CBE25E47-12FC-4600-96BE-A43B3DDF60C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119244CE-FF09-4C1F-8120-E47B084F03DA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4" name="正方形/長方形 73">
              <a:extLst>
                <a:ext uri="{FF2B5EF4-FFF2-40B4-BE49-F238E27FC236}">
                  <a16:creationId xmlns:a16="http://schemas.microsoft.com/office/drawing/2014/main" id="{3E7D6512-8386-423C-A918-D747B812DDA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D6872E0E-1D7E-4E20-AB3D-91163400D35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6BBC0CE5-ACA1-47FA-B62D-8A381A0FCB3B}"/>
              </a:ext>
            </a:extLst>
          </p:cNvPr>
          <p:cNvGrpSpPr/>
          <p:nvPr/>
        </p:nvGrpSpPr>
        <p:grpSpPr>
          <a:xfrm>
            <a:off x="5046526" y="533541"/>
            <a:ext cx="412376" cy="4010888"/>
            <a:chOff x="3119718" y="915725"/>
            <a:chExt cx="385482" cy="4738660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097EA01B-7957-4850-BEFC-4B3CFB500212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正方形/長方形 77">
              <a:extLst>
                <a:ext uri="{FF2B5EF4-FFF2-40B4-BE49-F238E27FC236}">
                  <a16:creationId xmlns:a16="http://schemas.microsoft.com/office/drawing/2014/main" id="{7EA57A89-D529-4993-B58C-80364CA0AEBF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D0C3DED9-14F8-45B0-8B10-1B820EFFDCBE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F2789D04-351D-4E37-A9E9-8376D45B7759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B369E83B-75DB-450C-BCA9-8ECF77322425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F0D78C2D-F37A-400D-B728-711D1B23DCDA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3" name="正方形/長方形 82">
              <a:extLst>
                <a:ext uri="{FF2B5EF4-FFF2-40B4-BE49-F238E27FC236}">
                  <a16:creationId xmlns:a16="http://schemas.microsoft.com/office/drawing/2014/main" id="{EBF2B1DB-9B81-4F65-A4E1-5EE932383844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BC1D5725-2822-4A1D-83BA-4D5C97E71377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6C5601FB-A17E-40C3-810E-8D03671B7E32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86" name="正方形/長方形 85">
              <a:extLst>
                <a:ext uri="{FF2B5EF4-FFF2-40B4-BE49-F238E27FC236}">
                  <a16:creationId xmlns:a16="http://schemas.microsoft.com/office/drawing/2014/main" id="{061F849D-C4F1-4443-8270-2ED86D6ACABA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262F966A-153E-4A83-9B4B-AC1FC1953284}"/>
              </a:ext>
            </a:extLst>
          </p:cNvPr>
          <p:cNvGrpSpPr/>
          <p:nvPr/>
        </p:nvGrpSpPr>
        <p:grpSpPr>
          <a:xfrm>
            <a:off x="5549295" y="541904"/>
            <a:ext cx="412376" cy="4010888"/>
            <a:chOff x="3119718" y="915725"/>
            <a:chExt cx="385482" cy="4738660"/>
          </a:xfrm>
        </p:grpSpPr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BA6BC924-072E-46F0-B439-564F161E9BEF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CDE4BD64-D676-4B1F-8A63-8861EA152E3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0D7C4EFD-9647-4B80-A239-B679298D5F6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5" name="正方形/長方形 94">
              <a:extLst>
                <a:ext uri="{FF2B5EF4-FFF2-40B4-BE49-F238E27FC236}">
                  <a16:creationId xmlns:a16="http://schemas.microsoft.com/office/drawing/2014/main" id="{5A0776D3-8FB3-4F17-A4D1-1B44F30EAC6E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F9789453-C1DD-4A08-A640-1C0A52C82523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CA9EBBF4-5110-435C-92C2-1755EC36A433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8" name="正方形/長方形 97">
              <a:extLst>
                <a:ext uri="{FF2B5EF4-FFF2-40B4-BE49-F238E27FC236}">
                  <a16:creationId xmlns:a16="http://schemas.microsoft.com/office/drawing/2014/main" id="{FFB3B794-3B9F-4A7E-866E-F19059636816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9" name="正方形/長方形 98">
              <a:extLst>
                <a:ext uri="{FF2B5EF4-FFF2-40B4-BE49-F238E27FC236}">
                  <a16:creationId xmlns:a16="http://schemas.microsoft.com/office/drawing/2014/main" id="{6DF2D63C-7D73-4F17-B43B-066FC281D018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0" name="正方形/長方形 99">
              <a:extLst>
                <a:ext uri="{FF2B5EF4-FFF2-40B4-BE49-F238E27FC236}">
                  <a16:creationId xmlns:a16="http://schemas.microsoft.com/office/drawing/2014/main" id="{059ACA8F-C383-4A0E-A09A-E90ECB2241D7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3C5A175F-1416-42FB-9031-427FB38E3FD9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9A804B60-1078-4277-9B99-6FEC31018DC2}"/>
              </a:ext>
            </a:extLst>
          </p:cNvPr>
          <p:cNvGrpSpPr/>
          <p:nvPr/>
        </p:nvGrpSpPr>
        <p:grpSpPr>
          <a:xfrm>
            <a:off x="6052064" y="541904"/>
            <a:ext cx="412376" cy="4010888"/>
            <a:chOff x="3119718" y="915725"/>
            <a:chExt cx="385482" cy="4738660"/>
          </a:xfrm>
        </p:grpSpPr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259F3C3C-A46E-4139-8A7D-A82C87771200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A2D47F0F-398F-4ABD-92F2-21D2B6FA076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正方形/長方形 89">
              <a:extLst>
                <a:ext uri="{FF2B5EF4-FFF2-40B4-BE49-F238E27FC236}">
                  <a16:creationId xmlns:a16="http://schemas.microsoft.com/office/drawing/2014/main" id="{215B0339-D282-417C-B513-F24DFEE1D582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1" name="正方形/長方形 110">
              <a:extLst>
                <a:ext uri="{FF2B5EF4-FFF2-40B4-BE49-F238E27FC236}">
                  <a16:creationId xmlns:a16="http://schemas.microsoft.com/office/drawing/2014/main" id="{E933AACA-B355-4BCD-90C3-FBE0B4E16853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2" name="正方形/長方形 111">
              <a:extLst>
                <a:ext uri="{FF2B5EF4-FFF2-40B4-BE49-F238E27FC236}">
                  <a16:creationId xmlns:a16="http://schemas.microsoft.com/office/drawing/2014/main" id="{D1863AE2-9C32-450D-A78B-793CAD292CF2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993CEEBB-9A2E-44F1-8103-2E7FC3E44A2F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4" name="正方形/長方形 113">
              <a:extLst>
                <a:ext uri="{FF2B5EF4-FFF2-40B4-BE49-F238E27FC236}">
                  <a16:creationId xmlns:a16="http://schemas.microsoft.com/office/drawing/2014/main" id="{7CE29D5B-BC2F-4C3B-9E9A-43B9AEA9EDE0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5" name="正方形/長方形 114">
              <a:extLst>
                <a:ext uri="{FF2B5EF4-FFF2-40B4-BE49-F238E27FC236}">
                  <a16:creationId xmlns:a16="http://schemas.microsoft.com/office/drawing/2014/main" id="{B710E80F-F2F4-4996-B78A-D1CEA0F8BC3B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6" name="正方形/長方形 115">
              <a:extLst>
                <a:ext uri="{FF2B5EF4-FFF2-40B4-BE49-F238E27FC236}">
                  <a16:creationId xmlns:a16="http://schemas.microsoft.com/office/drawing/2014/main" id="{A1469525-3036-4645-B850-5C4255EA7BAF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E52EAAF4-2EBB-4961-B976-1B3B9A856102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97595C40-7A52-43A5-8FFF-1BF3ED532744}"/>
              </a:ext>
            </a:extLst>
          </p:cNvPr>
          <p:cNvGrpSpPr/>
          <p:nvPr/>
        </p:nvGrpSpPr>
        <p:grpSpPr>
          <a:xfrm>
            <a:off x="6554833" y="533541"/>
            <a:ext cx="412376" cy="4010888"/>
            <a:chOff x="3119718" y="915725"/>
            <a:chExt cx="385482" cy="4738660"/>
          </a:xfrm>
        </p:grpSpPr>
        <p:sp>
          <p:nvSpPr>
            <p:cNvPr id="106" name="正方形/長方形 105">
              <a:extLst>
                <a:ext uri="{FF2B5EF4-FFF2-40B4-BE49-F238E27FC236}">
                  <a16:creationId xmlns:a16="http://schemas.microsoft.com/office/drawing/2014/main" id="{134A637C-73B9-4ED7-B697-0AF23BB14911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正方形/長方形 106">
              <a:extLst>
                <a:ext uri="{FF2B5EF4-FFF2-40B4-BE49-F238E27FC236}">
                  <a16:creationId xmlns:a16="http://schemas.microsoft.com/office/drawing/2014/main" id="{B0EDE131-73CE-43FA-BEAA-5E0A0DC85281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正方形/長方形 107">
              <a:extLst>
                <a:ext uri="{FF2B5EF4-FFF2-40B4-BE49-F238E27FC236}">
                  <a16:creationId xmlns:a16="http://schemas.microsoft.com/office/drawing/2014/main" id="{78F785CC-ACE1-46CD-81C1-6A6A12F1E686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1EEE85BA-F26D-4093-8DD0-9C4F6E28D20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0" name="正方形/長方形 109">
              <a:extLst>
                <a:ext uri="{FF2B5EF4-FFF2-40B4-BE49-F238E27FC236}">
                  <a16:creationId xmlns:a16="http://schemas.microsoft.com/office/drawing/2014/main" id="{56BBDEFF-447B-4C0B-9DE5-412404FC9EA1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8" name="正方形/長方形 117">
              <a:extLst>
                <a:ext uri="{FF2B5EF4-FFF2-40B4-BE49-F238E27FC236}">
                  <a16:creationId xmlns:a16="http://schemas.microsoft.com/office/drawing/2014/main" id="{C28F0386-A4BA-4C50-81FC-31DE7D08629D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19" name="正方形/長方形 118">
              <a:extLst>
                <a:ext uri="{FF2B5EF4-FFF2-40B4-BE49-F238E27FC236}">
                  <a16:creationId xmlns:a16="http://schemas.microsoft.com/office/drawing/2014/main" id="{5AE8AC19-0DAB-4A74-8542-D5CC3BFA20FD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0" name="正方形/長方形 119">
              <a:extLst>
                <a:ext uri="{FF2B5EF4-FFF2-40B4-BE49-F238E27FC236}">
                  <a16:creationId xmlns:a16="http://schemas.microsoft.com/office/drawing/2014/main" id="{EB429973-E6E5-4DF6-8354-BF0CC8E73381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B641616D-99E6-4BD9-A6E4-799533442429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2" name="正方形/長方形 121">
              <a:extLst>
                <a:ext uri="{FF2B5EF4-FFF2-40B4-BE49-F238E27FC236}">
                  <a16:creationId xmlns:a16="http://schemas.microsoft.com/office/drawing/2014/main" id="{6D628850-DB14-4B2B-94A5-DEFAB2BA7BA1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433B164A-C61E-4DCE-805E-9D2274BAF911}"/>
              </a:ext>
            </a:extLst>
          </p:cNvPr>
          <p:cNvGrpSpPr/>
          <p:nvPr/>
        </p:nvGrpSpPr>
        <p:grpSpPr>
          <a:xfrm>
            <a:off x="7057602" y="533541"/>
            <a:ext cx="412376" cy="4010888"/>
            <a:chOff x="3119718" y="915725"/>
            <a:chExt cx="385482" cy="4738660"/>
          </a:xfrm>
        </p:grpSpPr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10BCEA6E-7BDF-4428-B796-10CEC86CF84B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C52E354F-C3FE-41AE-8293-23CBBA5321EE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正方形/長方形 125">
              <a:extLst>
                <a:ext uri="{FF2B5EF4-FFF2-40B4-BE49-F238E27FC236}">
                  <a16:creationId xmlns:a16="http://schemas.microsoft.com/office/drawing/2014/main" id="{1C558962-5088-4325-AF3C-CB48C34CA007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7" name="正方形/長方形 126">
              <a:extLst>
                <a:ext uri="{FF2B5EF4-FFF2-40B4-BE49-F238E27FC236}">
                  <a16:creationId xmlns:a16="http://schemas.microsoft.com/office/drawing/2014/main" id="{658CCF97-1260-49D5-AAAB-3C9C5B97C306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B567918F-3669-4CDA-9841-D8AA3685DDB0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C58BC780-05E3-4161-A292-81DBE0B733A4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0" name="正方形/長方形 129">
              <a:extLst>
                <a:ext uri="{FF2B5EF4-FFF2-40B4-BE49-F238E27FC236}">
                  <a16:creationId xmlns:a16="http://schemas.microsoft.com/office/drawing/2014/main" id="{838AF5EE-F8CB-41DD-8B55-F99B1BD7BD4C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A1ECE372-EA28-441F-B646-C5D2810A8F42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2" name="正方形/長方形 131">
              <a:extLst>
                <a:ext uri="{FF2B5EF4-FFF2-40B4-BE49-F238E27FC236}">
                  <a16:creationId xmlns:a16="http://schemas.microsoft.com/office/drawing/2014/main" id="{58F480AE-2E6E-4BB4-BE1D-99F76E8BAEEC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C4BC2AC1-366D-4F4E-A5DF-6B9696EA172E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F00A0DEC-81AB-4997-BB38-72E0DB64B412}"/>
              </a:ext>
            </a:extLst>
          </p:cNvPr>
          <p:cNvGrpSpPr/>
          <p:nvPr/>
        </p:nvGrpSpPr>
        <p:grpSpPr>
          <a:xfrm>
            <a:off x="7560371" y="533541"/>
            <a:ext cx="412376" cy="4010888"/>
            <a:chOff x="3119718" y="915725"/>
            <a:chExt cx="385482" cy="4738660"/>
          </a:xfrm>
        </p:grpSpPr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9962034B-67BA-492F-B64C-527ECC9129EA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05B362F1-FA93-4552-A966-946B4BE24EE9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C9E44EE2-A1D4-4174-B393-2708A083C794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8" name="正方形/長方形 137">
              <a:extLst>
                <a:ext uri="{FF2B5EF4-FFF2-40B4-BE49-F238E27FC236}">
                  <a16:creationId xmlns:a16="http://schemas.microsoft.com/office/drawing/2014/main" id="{6D67FE6A-EBF3-4D5F-8787-3E8E1A12FC42}"/>
                </a:ext>
              </a:extLst>
            </p:cNvPr>
            <p:cNvSpPr/>
            <p:nvPr/>
          </p:nvSpPr>
          <p:spPr>
            <a:xfrm>
              <a:off x="3119718" y="235727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39" name="正方形/長方形 138">
              <a:extLst>
                <a:ext uri="{FF2B5EF4-FFF2-40B4-BE49-F238E27FC236}">
                  <a16:creationId xmlns:a16="http://schemas.microsoft.com/office/drawing/2014/main" id="{F927FA1D-3AA2-4E28-BF4F-F011250E951A}"/>
                </a:ext>
              </a:extLst>
            </p:cNvPr>
            <p:cNvSpPr/>
            <p:nvPr/>
          </p:nvSpPr>
          <p:spPr>
            <a:xfrm>
              <a:off x="3119718" y="283678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0" name="正方形/長方形 139">
              <a:extLst>
                <a:ext uri="{FF2B5EF4-FFF2-40B4-BE49-F238E27FC236}">
                  <a16:creationId xmlns:a16="http://schemas.microsoft.com/office/drawing/2014/main" id="{2A9713B8-E3A5-4600-B512-2F9FCCC20146}"/>
                </a:ext>
              </a:extLst>
            </p:cNvPr>
            <p:cNvSpPr/>
            <p:nvPr/>
          </p:nvSpPr>
          <p:spPr>
            <a:xfrm>
              <a:off x="3119718" y="3316305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6CB4F657-92C4-4B2C-B0BD-2A38DC34DCF2}"/>
                </a:ext>
              </a:extLst>
            </p:cNvPr>
            <p:cNvSpPr/>
            <p:nvPr/>
          </p:nvSpPr>
          <p:spPr>
            <a:xfrm>
              <a:off x="3119718" y="3795821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2" name="正方形/長方形 141">
              <a:extLst>
                <a:ext uri="{FF2B5EF4-FFF2-40B4-BE49-F238E27FC236}">
                  <a16:creationId xmlns:a16="http://schemas.microsoft.com/office/drawing/2014/main" id="{A36F2E0C-FC6A-4F2D-847C-CBBC5DFDF038}"/>
                </a:ext>
              </a:extLst>
            </p:cNvPr>
            <p:cNvSpPr/>
            <p:nvPr/>
          </p:nvSpPr>
          <p:spPr>
            <a:xfrm>
              <a:off x="3119718" y="4275337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3" name="正方形/長方形 142">
              <a:extLst>
                <a:ext uri="{FF2B5EF4-FFF2-40B4-BE49-F238E27FC236}">
                  <a16:creationId xmlns:a16="http://schemas.microsoft.com/office/drawing/2014/main" id="{0D48CEE3-95A0-46BD-92BB-BAF12F659583}"/>
                </a:ext>
              </a:extLst>
            </p:cNvPr>
            <p:cNvSpPr/>
            <p:nvPr/>
          </p:nvSpPr>
          <p:spPr>
            <a:xfrm>
              <a:off x="3119718" y="4754853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892CE410-8A48-4AB3-8441-AE7596D058FC}"/>
                </a:ext>
              </a:extLst>
            </p:cNvPr>
            <p:cNvSpPr/>
            <p:nvPr/>
          </p:nvSpPr>
          <p:spPr>
            <a:xfrm>
              <a:off x="3119718" y="5234369"/>
              <a:ext cx="385482" cy="420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2E359928-468B-43EB-B551-F70B0D1FB944}"/>
              </a:ext>
            </a:extLst>
          </p:cNvPr>
          <p:cNvGrpSpPr/>
          <p:nvPr/>
        </p:nvGrpSpPr>
        <p:grpSpPr>
          <a:xfrm>
            <a:off x="8063140" y="521303"/>
            <a:ext cx="412376" cy="1169791"/>
            <a:chOff x="3119718" y="915725"/>
            <a:chExt cx="385482" cy="1382048"/>
          </a:xfrm>
          <a:solidFill>
            <a:srgbClr val="00B050"/>
          </a:solidFill>
        </p:grpSpPr>
        <p:sp>
          <p:nvSpPr>
            <p:cNvPr id="146" name="正方形/長方形 145">
              <a:extLst>
                <a:ext uri="{FF2B5EF4-FFF2-40B4-BE49-F238E27FC236}">
                  <a16:creationId xmlns:a16="http://schemas.microsoft.com/office/drawing/2014/main" id="{2D33BE49-3B9D-4012-9071-DC55A131F4E5}"/>
                </a:ext>
              </a:extLst>
            </p:cNvPr>
            <p:cNvSpPr/>
            <p:nvPr/>
          </p:nvSpPr>
          <p:spPr>
            <a:xfrm>
              <a:off x="3119718" y="915725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正方形/長方形 146">
              <a:extLst>
                <a:ext uri="{FF2B5EF4-FFF2-40B4-BE49-F238E27FC236}">
                  <a16:creationId xmlns:a16="http://schemas.microsoft.com/office/drawing/2014/main" id="{F96AB7F8-ABDB-4611-981B-0006C8F6D524}"/>
                </a:ext>
              </a:extLst>
            </p:cNvPr>
            <p:cNvSpPr/>
            <p:nvPr/>
          </p:nvSpPr>
          <p:spPr>
            <a:xfrm>
              <a:off x="3119718" y="1398241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正方形/長方形 147">
              <a:extLst>
                <a:ext uri="{FF2B5EF4-FFF2-40B4-BE49-F238E27FC236}">
                  <a16:creationId xmlns:a16="http://schemas.microsoft.com/office/drawing/2014/main" id="{0F5869D1-FF1D-45CB-944A-2C5EFA685C6D}"/>
                </a:ext>
              </a:extLst>
            </p:cNvPr>
            <p:cNvSpPr/>
            <p:nvPr/>
          </p:nvSpPr>
          <p:spPr>
            <a:xfrm>
              <a:off x="3119718" y="1877757"/>
              <a:ext cx="385482" cy="420016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C2D359ED-5DBC-45FD-9386-47EB6F3460C3}"/>
              </a:ext>
            </a:extLst>
          </p:cNvPr>
          <p:cNvSpPr txBox="1"/>
          <p:nvPr/>
        </p:nvSpPr>
        <p:spPr>
          <a:xfrm>
            <a:off x="992616" y="5402958"/>
            <a:ext cx="34607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１０が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  <p:sp>
        <p:nvSpPr>
          <p:cNvPr id="156" name="テキスト ボックス 155">
            <a:extLst>
              <a:ext uri="{FF2B5EF4-FFF2-40B4-BE49-F238E27FC236}">
                <a16:creationId xmlns:a16="http://schemas.microsoft.com/office/drawing/2014/main" id="{A8A41091-2F96-4CF0-836B-6E8343C78CFF}"/>
              </a:ext>
            </a:extLst>
          </p:cNvPr>
          <p:cNvSpPr txBox="1"/>
          <p:nvPr/>
        </p:nvSpPr>
        <p:spPr>
          <a:xfrm>
            <a:off x="3080576" y="5347163"/>
            <a:ext cx="17219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10</a:t>
            </a:r>
            <a:r>
              <a:rPr lang="ja-JP" altLang="en-US" sz="5400" dirty="0">
                <a:latin typeface="UD デジタル 教科書体 N-B" panose="02020700000000000000" pitchFamily="17" charset="-128"/>
                <a:ea typeface="UD デジタル 教科書体 N-B" panose="02020700000000000000" pitchFamily="17" charset="-128"/>
              </a:rPr>
              <a:t>こ</a:t>
            </a:r>
            <a:endParaRPr kumimoji="1" lang="ja-JP" altLang="en-US" sz="5400" dirty="0">
              <a:latin typeface="UD デジタル 教科書体 N-B" panose="02020700000000000000" pitchFamily="17" charset="-128"/>
              <a:ea typeface="UD デジタル 教科書体 N-B" panose="02020700000000000000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32327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167" grpId="0"/>
      <p:bldP spid="156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110</Words>
  <Application>Microsoft Office PowerPoint</Application>
  <PresentationFormat>ワイド画面</PresentationFormat>
  <Paragraphs>61</Paragraphs>
  <Slides>11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11</vt:i4>
      </vt:variant>
    </vt:vector>
  </HeadingPairs>
  <TitlesOfParts>
    <vt:vector size="16" baseType="lpstr">
      <vt:lpstr>UD デジタル 教科書体 N-B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takt1</dc:creator>
  <cp:lastModifiedBy>吹田市教育委員会</cp:lastModifiedBy>
  <cp:revision>15</cp:revision>
  <dcterms:created xsi:type="dcterms:W3CDTF">2020-05-23T06:53:43Z</dcterms:created>
  <dcterms:modified xsi:type="dcterms:W3CDTF">2020-05-25T01:40:01Z</dcterms:modified>
</cp:coreProperties>
</file>