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399" r:id="rId11"/>
    <p:sldId id="591" r:id="rId12"/>
    <p:sldId id="418" r:id="rId13"/>
    <p:sldId id="419" r:id="rId14"/>
    <p:sldId id="261" r:id="rId15"/>
    <p:sldId id="267" r:id="rId16"/>
    <p:sldId id="599" r:id="rId17"/>
    <p:sldId id="674" r:id="rId18"/>
    <p:sldId id="401" r:id="rId19"/>
    <p:sldId id="604" r:id="rId20"/>
    <p:sldId id="703" r:id="rId21"/>
    <p:sldId id="731" r:id="rId22"/>
    <p:sldId id="744" r:id="rId23"/>
    <p:sldId id="745" r:id="rId24"/>
    <p:sldId id="750" r:id="rId25"/>
    <p:sldId id="605" r:id="rId26"/>
    <p:sldId id="609" r:id="rId27"/>
    <p:sldId id="608" r:id="rId28"/>
    <p:sldId id="746" r:id="rId29"/>
    <p:sldId id="747" r:id="rId30"/>
    <p:sldId id="748" r:id="rId31"/>
    <p:sldId id="607" r:id="rId32"/>
    <p:sldId id="610" r:id="rId33"/>
    <p:sldId id="611" r:id="rId34"/>
    <p:sldId id="613" r:id="rId35"/>
    <p:sldId id="422" r:id="rId36"/>
    <p:sldId id="620" r:id="rId37"/>
    <p:sldId id="621" r:id="rId38"/>
    <p:sldId id="704" r:id="rId39"/>
    <p:sldId id="705" r:id="rId40"/>
    <p:sldId id="706" r:id="rId41"/>
    <p:sldId id="707" r:id="rId42"/>
    <p:sldId id="732" r:id="rId43"/>
    <p:sldId id="712" r:id="rId44"/>
    <p:sldId id="710" r:id="rId45"/>
    <p:sldId id="711" r:id="rId46"/>
    <p:sldId id="730" r:id="rId47"/>
    <p:sldId id="733" r:id="rId48"/>
    <p:sldId id="734" r:id="rId49"/>
    <p:sldId id="735" r:id="rId50"/>
    <p:sldId id="714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94660"/>
  </p:normalViewPr>
  <p:slideViewPr>
    <p:cSldViewPr>
      <p:cViewPr varScale="1">
        <p:scale>
          <a:sx n="80" d="100"/>
          <a:sy n="80" d="100"/>
        </p:scale>
        <p:origin x="165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言い訳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683568" y="1046346"/>
            <a:ext cx="81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　　　わけ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単純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65666" y="476672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たんじゅん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転勤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836712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てんきん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鉄骨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69876" y="836712"/>
            <a:ext cx="6844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てっこつ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4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ちそう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興奮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こうふん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延びる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銭湯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19672" y="18864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困る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7049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回収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捨てる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4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包装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67977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ほうそう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4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資源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67977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しげん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484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法律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0528" y="61429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ほうりつ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従う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したが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済ます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55679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05273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いっさつ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88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家庭訪問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かていほうもん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460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片すみ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1069193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絹糸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きぬいと</a:t>
            </a:r>
          </a:p>
        </p:txBody>
      </p:sp>
    </p:spTree>
    <p:extLst>
      <p:ext uri="{BB962C8B-B14F-4D97-AF65-F5344CB8AC3E}">
        <p14:creationId xmlns:p14="http://schemas.microsoft.com/office/powerpoint/2010/main" val="2192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取り除く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177281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　　のぞ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宅配便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14127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たくはいびん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蒸気機関車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0216" y="17728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じょうききかんしゃ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聖火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D8FA9A-D26F-49C6-8AEE-5CF043D123A6}"/>
              </a:ext>
            </a:extLst>
          </p:cNvPr>
          <p:cNvSpPr txBox="1"/>
          <p:nvPr/>
        </p:nvSpPr>
        <p:spPr>
          <a:xfrm>
            <a:off x="251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55242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宝石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ほうせき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灰色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はいいろ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優に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げき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62068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ふたん</a:t>
            </a: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演奏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23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えんそう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はっき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将来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しょうらい</a:t>
            </a: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否定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95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認める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1460" y="2708920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尊重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そんちょう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避難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ひなん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我々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われわれ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わたし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貴重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きちょう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価値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54868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かち</a:t>
            </a: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447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激しい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468560" y="112474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はげ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疑う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0648" y="20767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うたが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故障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27584" y="332656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こしょう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模型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もけい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125</Words>
  <Application>Microsoft Office PowerPoint</Application>
  <PresentationFormat>画面に合わせる (4:3)</PresentationFormat>
  <Paragraphs>101</Paragraphs>
  <Slides>50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6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言い訳</vt:lpstr>
      <vt:lpstr>背</vt:lpstr>
      <vt:lpstr>片すみ</vt:lpstr>
      <vt:lpstr>負担</vt:lpstr>
      <vt:lpstr>価値</vt:lpstr>
      <vt:lpstr>激しい</vt:lpstr>
      <vt:lpstr>疑う</vt:lpstr>
      <vt:lpstr>故障</vt:lpstr>
      <vt:lpstr>模型</vt:lpstr>
      <vt:lpstr>単純</vt:lpstr>
      <vt:lpstr>転勤</vt:lpstr>
      <vt:lpstr>潮</vt:lpstr>
      <vt:lpstr>鉄骨</vt:lpstr>
      <vt:lpstr>棒</vt:lpstr>
      <vt:lpstr>穴</vt:lpstr>
      <vt:lpstr>地層</vt:lpstr>
      <vt:lpstr>興奮</vt:lpstr>
      <vt:lpstr>延びる</vt:lpstr>
      <vt:lpstr>銭湯</vt:lpstr>
      <vt:lpstr>困る</vt:lpstr>
      <vt:lpstr>回収</vt:lpstr>
      <vt:lpstr>捨てる</vt:lpstr>
      <vt:lpstr>包装</vt:lpstr>
      <vt:lpstr>資源</vt:lpstr>
      <vt:lpstr>法律</vt:lpstr>
      <vt:lpstr>従う</vt:lpstr>
      <vt:lpstr>済ます</vt:lpstr>
      <vt:lpstr>一冊</vt:lpstr>
      <vt:lpstr>家庭訪問</vt:lpstr>
      <vt:lpstr>絹糸</vt:lpstr>
      <vt:lpstr>取り除く</vt:lpstr>
      <vt:lpstr>宅配便</vt:lpstr>
      <vt:lpstr>蒸気機関車</vt:lpstr>
      <vt:lpstr>聖火</vt:lpstr>
      <vt:lpstr>針</vt:lpstr>
      <vt:lpstr>宝石</vt:lpstr>
      <vt:lpstr>灰色</vt:lpstr>
      <vt:lpstr>優に</vt:lpstr>
      <vt:lpstr>劇</vt:lpstr>
      <vt:lpstr>演奏</vt:lpstr>
      <vt:lpstr>発揮</vt:lpstr>
      <vt:lpstr>将来</vt:lpstr>
      <vt:lpstr>否定</vt:lpstr>
      <vt:lpstr>認める</vt:lpstr>
      <vt:lpstr>尊重</vt:lpstr>
      <vt:lpstr>避難</vt:lpstr>
      <vt:lpstr>我々</vt:lpstr>
      <vt:lpstr>私</vt:lpstr>
      <vt:lpstr>貴重</vt:lpstr>
      <vt:lpstr>危機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179</cp:revision>
  <dcterms:created xsi:type="dcterms:W3CDTF">2010-04-03T11:08:52Z</dcterms:created>
  <dcterms:modified xsi:type="dcterms:W3CDTF">2024-01-04T07:32:25Z</dcterms:modified>
</cp:coreProperties>
</file>