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416" r:id="rId2"/>
    <p:sldId id="264" r:id="rId3"/>
    <p:sldId id="700" r:id="rId4"/>
    <p:sldId id="701" r:id="rId5"/>
    <p:sldId id="702" r:id="rId6"/>
    <p:sldId id="670" r:id="rId7"/>
    <p:sldId id="617" r:id="rId8"/>
    <p:sldId id="671" r:id="rId9"/>
    <p:sldId id="672" r:id="rId10"/>
    <p:sldId id="399" r:id="rId11"/>
    <p:sldId id="591" r:id="rId12"/>
    <p:sldId id="418" r:id="rId13"/>
    <p:sldId id="419" r:id="rId14"/>
    <p:sldId id="261" r:id="rId15"/>
    <p:sldId id="267" r:id="rId16"/>
    <p:sldId id="599" r:id="rId17"/>
    <p:sldId id="674" r:id="rId18"/>
    <p:sldId id="401" r:id="rId19"/>
    <p:sldId id="604" r:id="rId20"/>
    <p:sldId id="703" r:id="rId21"/>
    <p:sldId id="731" r:id="rId22"/>
    <p:sldId id="744" r:id="rId23"/>
    <p:sldId id="745" r:id="rId24"/>
    <p:sldId id="750" r:id="rId25"/>
    <p:sldId id="605" r:id="rId26"/>
    <p:sldId id="609" r:id="rId27"/>
    <p:sldId id="608" r:id="rId28"/>
    <p:sldId id="746" r:id="rId29"/>
    <p:sldId id="747" r:id="rId30"/>
    <p:sldId id="748" r:id="rId31"/>
    <p:sldId id="607" r:id="rId32"/>
    <p:sldId id="610" r:id="rId33"/>
    <p:sldId id="611" r:id="rId34"/>
    <p:sldId id="613" r:id="rId35"/>
    <p:sldId id="422" r:id="rId36"/>
    <p:sldId id="620" r:id="rId37"/>
    <p:sldId id="621" r:id="rId38"/>
    <p:sldId id="704" r:id="rId39"/>
    <p:sldId id="705" r:id="rId40"/>
    <p:sldId id="706" r:id="rId41"/>
    <p:sldId id="707" r:id="rId42"/>
    <p:sldId id="732" r:id="rId43"/>
    <p:sldId id="712" r:id="rId44"/>
    <p:sldId id="710" r:id="rId45"/>
    <p:sldId id="711" r:id="rId46"/>
    <p:sldId id="730" r:id="rId47"/>
    <p:sldId id="733" r:id="rId48"/>
    <p:sldId id="734" r:id="rId49"/>
    <p:sldId id="735" r:id="rId50"/>
    <p:sldId id="714" r:id="rId5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53" autoAdjust="0"/>
    <p:restoredTop sz="94660"/>
  </p:normalViewPr>
  <p:slideViewPr>
    <p:cSldViewPr>
      <p:cViewPr varScale="1">
        <p:scale>
          <a:sx n="80" d="100"/>
          <a:sy n="80" d="100"/>
        </p:scale>
        <p:origin x="1651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2024/1/5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53752" y="2492896"/>
            <a:ext cx="9036496" cy="3636169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言い訳</a:t>
            </a: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単純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1071211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転勤</a:t>
            </a: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潮</a:t>
            </a: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1340768"/>
            <a:ext cx="9145016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鉄骨</a:t>
            </a: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棒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196752"/>
            <a:ext cx="9972600" cy="6297612"/>
          </a:xfrm>
        </p:spPr>
        <p:txBody>
          <a:bodyPr/>
          <a:lstStyle/>
          <a:p>
            <a:r>
              <a:rPr lang="ja-JP" altLang="en-US" sz="4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地層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興奮</a:t>
            </a: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276872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延びる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銭湯</a:t>
            </a: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96552" y="2054459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困る</a:t>
            </a:r>
          </a:p>
        </p:txBody>
      </p:sp>
    </p:spTree>
    <p:extLst>
      <p:ext uri="{BB962C8B-B14F-4D97-AF65-F5344CB8AC3E}">
        <p14:creationId xmlns:p14="http://schemas.microsoft.com/office/powerpoint/2010/main" val="257331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回収</a:t>
            </a:r>
          </a:p>
        </p:txBody>
      </p:sp>
    </p:spTree>
    <p:extLst>
      <p:ext uri="{BB962C8B-B14F-4D97-AF65-F5344CB8AC3E}">
        <p14:creationId xmlns:p14="http://schemas.microsoft.com/office/powerpoint/2010/main" val="325412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捨てる</a:t>
            </a:r>
          </a:p>
        </p:txBody>
      </p:sp>
    </p:spTree>
    <p:extLst>
      <p:ext uri="{BB962C8B-B14F-4D97-AF65-F5344CB8AC3E}">
        <p14:creationId xmlns:p14="http://schemas.microsoft.com/office/powerpoint/2010/main" val="31341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包装</a:t>
            </a:r>
          </a:p>
        </p:txBody>
      </p:sp>
    </p:spTree>
    <p:extLst>
      <p:ext uri="{BB962C8B-B14F-4D97-AF65-F5344CB8AC3E}">
        <p14:creationId xmlns:p14="http://schemas.microsoft.com/office/powerpoint/2010/main" val="30640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資源</a:t>
            </a:r>
          </a:p>
        </p:txBody>
      </p:sp>
    </p:spTree>
    <p:extLst>
      <p:ext uri="{BB962C8B-B14F-4D97-AF65-F5344CB8AC3E}">
        <p14:creationId xmlns:p14="http://schemas.microsoft.com/office/powerpoint/2010/main" val="157484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法律</a:t>
            </a: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090043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従う</a:t>
            </a: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済ます</a:t>
            </a: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一冊</a:t>
            </a:r>
          </a:p>
        </p:txBody>
      </p:sp>
    </p:spTree>
    <p:extLst>
      <p:ext uri="{BB962C8B-B14F-4D97-AF65-F5344CB8AC3E}">
        <p14:creationId xmlns:p14="http://schemas.microsoft.com/office/powerpoint/2010/main" val="421883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家庭訪問</a:t>
            </a:r>
          </a:p>
        </p:txBody>
      </p:sp>
    </p:spTree>
    <p:extLst>
      <p:ext uri="{BB962C8B-B14F-4D97-AF65-F5344CB8AC3E}">
        <p14:creationId xmlns:p14="http://schemas.microsoft.com/office/powerpoint/2010/main" val="97460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片すみ</a:t>
            </a:r>
          </a:p>
        </p:txBody>
      </p:sp>
    </p:spTree>
    <p:extLst>
      <p:ext uri="{BB962C8B-B14F-4D97-AF65-F5344CB8AC3E}">
        <p14:creationId xmlns:p14="http://schemas.microsoft.com/office/powerpoint/2010/main" val="258317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絹糸</a:t>
            </a:r>
          </a:p>
        </p:txBody>
      </p:sp>
    </p:spTree>
    <p:extLst>
      <p:ext uri="{BB962C8B-B14F-4D97-AF65-F5344CB8AC3E}">
        <p14:creationId xmlns:p14="http://schemas.microsoft.com/office/powerpoint/2010/main" val="2192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取り除く</a:t>
            </a: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宅配便</a:t>
            </a: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蒸気機関車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聖火</a:t>
            </a: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針</a:t>
            </a: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宝石</a:t>
            </a: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2498" y="2492896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灰色</a:t>
            </a: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優に</a:t>
            </a:r>
          </a:p>
        </p:txBody>
      </p:sp>
    </p:spTree>
    <p:extLst>
      <p:ext uri="{BB962C8B-B14F-4D97-AF65-F5344CB8AC3E}">
        <p14:creationId xmlns:p14="http://schemas.microsoft.com/office/powerpoint/2010/main" val="86643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劇</a:t>
            </a:r>
          </a:p>
        </p:txBody>
      </p:sp>
    </p:spTree>
    <p:extLst>
      <p:ext uri="{BB962C8B-B14F-4D97-AF65-F5344CB8AC3E}">
        <p14:creationId xmlns:p14="http://schemas.microsoft.com/office/powerpoint/2010/main" val="338193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348880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負担</a:t>
            </a:r>
          </a:p>
        </p:txBody>
      </p:sp>
    </p:spTree>
    <p:extLst>
      <p:ext uri="{BB962C8B-B14F-4D97-AF65-F5344CB8AC3E}">
        <p14:creationId xmlns:p14="http://schemas.microsoft.com/office/powerpoint/2010/main" val="312743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07504" y="2420888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演奏</a:t>
            </a:r>
          </a:p>
        </p:txBody>
      </p:sp>
    </p:spTree>
    <p:extLst>
      <p:ext uri="{BB962C8B-B14F-4D97-AF65-F5344CB8AC3E}">
        <p14:creationId xmlns:p14="http://schemas.microsoft.com/office/powerpoint/2010/main" val="386270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発揮</a:t>
            </a:r>
          </a:p>
        </p:txBody>
      </p:sp>
    </p:spTree>
    <p:extLst>
      <p:ext uri="{BB962C8B-B14F-4D97-AF65-F5344CB8AC3E}">
        <p14:creationId xmlns:p14="http://schemas.microsoft.com/office/powerpoint/2010/main" val="233301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将来</a:t>
            </a:r>
          </a:p>
        </p:txBody>
      </p:sp>
    </p:spTree>
    <p:extLst>
      <p:ext uri="{BB962C8B-B14F-4D97-AF65-F5344CB8AC3E}">
        <p14:creationId xmlns:p14="http://schemas.microsoft.com/office/powerpoint/2010/main" val="261034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否定</a:t>
            </a:r>
          </a:p>
        </p:txBody>
      </p:sp>
    </p:spTree>
    <p:extLst>
      <p:ext uri="{BB962C8B-B14F-4D97-AF65-F5344CB8AC3E}">
        <p14:creationId xmlns:p14="http://schemas.microsoft.com/office/powerpoint/2010/main" val="119114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認める</a:t>
            </a:r>
          </a:p>
        </p:txBody>
      </p:sp>
    </p:spTree>
    <p:extLst>
      <p:ext uri="{BB962C8B-B14F-4D97-AF65-F5344CB8AC3E}">
        <p14:creationId xmlns:p14="http://schemas.microsoft.com/office/powerpoint/2010/main" val="207484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1460" y="2708920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尊重</a:t>
            </a:r>
          </a:p>
        </p:txBody>
      </p:sp>
    </p:spTree>
    <p:extLst>
      <p:ext uri="{BB962C8B-B14F-4D97-AF65-F5344CB8AC3E}">
        <p14:creationId xmlns:p14="http://schemas.microsoft.com/office/powerpoint/2010/main" val="25576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避難</a:t>
            </a:r>
          </a:p>
        </p:txBody>
      </p:sp>
    </p:spTree>
    <p:extLst>
      <p:ext uri="{BB962C8B-B14F-4D97-AF65-F5344CB8AC3E}">
        <p14:creationId xmlns:p14="http://schemas.microsoft.com/office/powerpoint/2010/main" val="24425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我々</a:t>
            </a:r>
          </a:p>
        </p:txBody>
      </p:sp>
    </p:spTree>
    <p:extLst>
      <p:ext uri="{BB962C8B-B14F-4D97-AF65-F5344CB8AC3E}">
        <p14:creationId xmlns:p14="http://schemas.microsoft.com/office/powerpoint/2010/main" val="419616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私</a:t>
            </a:r>
          </a:p>
        </p:txBody>
      </p:sp>
    </p:spTree>
    <p:extLst>
      <p:ext uri="{BB962C8B-B14F-4D97-AF65-F5344CB8AC3E}">
        <p14:creationId xmlns:p14="http://schemas.microsoft.com/office/powerpoint/2010/main" val="60090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貴重</a:t>
            </a:r>
          </a:p>
        </p:txBody>
      </p:sp>
    </p:spTree>
    <p:extLst>
      <p:ext uri="{BB962C8B-B14F-4D97-AF65-F5344CB8AC3E}">
        <p14:creationId xmlns:p14="http://schemas.microsoft.com/office/powerpoint/2010/main" val="35090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価値</a:t>
            </a:r>
          </a:p>
        </p:txBody>
      </p:sp>
    </p:spTree>
    <p:extLst>
      <p:ext uri="{BB962C8B-B14F-4D97-AF65-F5344CB8AC3E}">
        <p14:creationId xmlns:p14="http://schemas.microsoft.com/office/powerpoint/2010/main" val="240713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危機</a:t>
            </a:r>
          </a:p>
        </p:txBody>
      </p:sp>
    </p:spTree>
    <p:extLst>
      <p:ext uri="{BB962C8B-B14F-4D97-AF65-F5344CB8AC3E}">
        <p14:creationId xmlns:p14="http://schemas.microsoft.com/office/powerpoint/2010/main" val="386248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420888"/>
            <a:ext cx="9540552" cy="403244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激しい</a:t>
            </a: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252536" y="930945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疑う</a:t>
            </a: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故障</a:t>
            </a: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模型</a:t>
            </a: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2177</TotalTime>
  <Words>54</Words>
  <Application>Microsoft Office PowerPoint</Application>
  <PresentationFormat>画面に合わせる (4:3)</PresentationFormat>
  <Paragraphs>51</Paragraphs>
  <Slides>50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50</vt:i4>
      </vt:variant>
    </vt:vector>
  </HeadingPairs>
  <TitlesOfParts>
    <vt:vector size="55" baseType="lpstr">
      <vt:lpstr>UD デジタル 教科書体 NK-R</vt:lpstr>
      <vt:lpstr>游ゴシック</vt:lpstr>
      <vt:lpstr>Arial</vt:lpstr>
      <vt:lpstr>Calibri</vt:lpstr>
      <vt:lpstr>Office テーマ</vt:lpstr>
      <vt:lpstr>言い訳</vt:lpstr>
      <vt:lpstr>背</vt:lpstr>
      <vt:lpstr>片すみ</vt:lpstr>
      <vt:lpstr>負担</vt:lpstr>
      <vt:lpstr>価値</vt:lpstr>
      <vt:lpstr>激しい</vt:lpstr>
      <vt:lpstr>疑う</vt:lpstr>
      <vt:lpstr>故障</vt:lpstr>
      <vt:lpstr>模型</vt:lpstr>
      <vt:lpstr>単純</vt:lpstr>
      <vt:lpstr>転勤</vt:lpstr>
      <vt:lpstr>潮</vt:lpstr>
      <vt:lpstr>鉄骨</vt:lpstr>
      <vt:lpstr>棒</vt:lpstr>
      <vt:lpstr>穴</vt:lpstr>
      <vt:lpstr>地層</vt:lpstr>
      <vt:lpstr>興奮</vt:lpstr>
      <vt:lpstr>延びる</vt:lpstr>
      <vt:lpstr>銭湯</vt:lpstr>
      <vt:lpstr>困る</vt:lpstr>
      <vt:lpstr>回収</vt:lpstr>
      <vt:lpstr>捨てる</vt:lpstr>
      <vt:lpstr>包装</vt:lpstr>
      <vt:lpstr>資源</vt:lpstr>
      <vt:lpstr>法律</vt:lpstr>
      <vt:lpstr>従う</vt:lpstr>
      <vt:lpstr>済ます</vt:lpstr>
      <vt:lpstr>一冊</vt:lpstr>
      <vt:lpstr>家庭訪問</vt:lpstr>
      <vt:lpstr>絹糸</vt:lpstr>
      <vt:lpstr>取り除く</vt:lpstr>
      <vt:lpstr>宅配便</vt:lpstr>
      <vt:lpstr>蒸気機関車</vt:lpstr>
      <vt:lpstr>聖火</vt:lpstr>
      <vt:lpstr>針</vt:lpstr>
      <vt:lpstr>宝石</vt:lpstr>
      <vt:lpstr>灰色</vt:lpstr>
      <vt:lpstr>優に</vt:lpstr>
      <vt:lpstr>劇</vt:lpstr>
      <vt:lpstr>演奏</vt:lpstr>
      <vt:lpstr>発揮</vt:lpstr>
      <vt:lpstr>将来</vt:lpstr>
      <vt:lpstr>否定</vt:lpstr>
      <vt:lpstr>認める</vt:lpstr>
      <vt:lpstr>尊重</vt:lpstr>
      <vt:lpstr>避難</vt:lpstr>
      <vt:lpstr>我々</vt:lpstr>
      <vt:lpstr>私</vt:lpstr>
      <vt:lpstr>貴重</vt:lpstr>
      <vt:lpstr>危機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180</cp:revision>
  <dcterms:created xsi:type="dcterms:W3CDTF">2010-04-03T11:08:52Z</dcterms:created>
  <dcterms:modified xsi:type="dcterms:W3CDTF">2024-01-05T00:02:48Z</dcterms:modified>
</cp:coreProperties>
</file>