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416" r:id="rId2"/>
    <p:sldId id="264" r:id="rId3"/>
    <p:sldId id="700" r:id="rId4"/>
    <p:sldId id="701" r:id="rId5"/>
    <p:sldId id="702" r:id="rId6"/>
    <p:sldId id="670" r:id="rId7"/>
    <p:sldId id="617" r:id="rId8"/>
    <p:sldId id="671" r:id="rId9"/>
    <p:sldId id="672" r:id="rId10"/>
    <p:sldId id="399" r:id="rId11"/>
    <p:sldId id="591" r:id="rId12"/>
    <p:sldId id="418" r:id="rId13"/>
    <p:sldId id="419" r:id="rId14"/>
    <p:sldId id="261" r:id="rId15"/>
    <p:sldId id="267" r:id="rId16"/>
    <p:sldId id="599" r:id="rId17"/>
    <p:sldId id="674" r:id="rId18"/>
    <p:sldId id="401" r:id="rId19"/>
    <p:sldId id="604" r:id="rId20"/>
    <p:sldId id="703" r:id="rId21"/>
    <p:sldId id="731" r:id="rId22"/>
    <p:sldId id="744" r:id="rId23"/>
    <p:sldId id="745" r:id="rId24"/>
    <p:sldId id="605" r:id="rId25"/>
    <p:sldId id="609" r:id="rId26"/>
    <p:sldId id="608" r:id="rId27"/>
    <p:sldId id="746" r:id="rId28"/>
    <p:sldId id="747" r:id="rId29"/>
    <p:sldId id="748" r:id="rId30"/>
    <p:sldId id="607" r:id="rId31"/>
    <p:sldId id="749" r:id="rId32"/>
    <p:sldId id="610" r:id="rId33"/>
    <p:sldId id="611" r:id="rId34"/>
    <p:sldId id="613" r:id="rId35"/>
    <p:sldId id="422" r:id="rId36"/>
    <p:sldId id="620" r:id="rId37"/>
    <p:sldId id="621" r:id="rId38"/>
    <p:sldId id="704" r:id="rId39"/>
    <p:sldId id="705" r:id="rId40"/>
    <p:sldId id="706" r:id="rId41"/>
    <p:sldId id="707" r:id="rId42"/>
    <p:sldId id="708" r:id="rId43"/>
    <p:sldId id="732" r:id="rId44"/>
    <p:sldId id="710" r:id="rId45"/>
    <p:sldId id="712" r:id="rId46"/>
    <p:sldId id="711" r:id="rId47"/>
    <p:sldId id="730" r:id="rId48"/>
    <p:sldId id="733" r:id="rId49"/>
    <p:sldId id="734" r:id="rId50"/>
    <p:sldId id="735" r:id="rId51"/>
    <p:sldId id="714" r:id="rId52"/>
    <p:sldId id="715" r:id="rId53"/>
    <p:sldId id="716" r:id="rId54"/>
    <p:sldId id="717" r:id="rId55"/>
    <p:sldId id="718" r:id="rId56"/>
    <p:sldId id="719" r:id="rId57"/>
    <p:sldId id="721" r:id="rId58"/>
    <p:sldId id="739" r:id="rId59"/>
    <p:sldId id="740" r:id="rId60"/>
    <p:sldId id="741" r:id="rId6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2024/1/4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53752" y="2492896"/>
            <a:ext cx="9036496" cy="3636169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簡単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485800" y="756022"/>
            <a:ext cx="8172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かんたん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痛い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94556" y="692696"/>
            <a:ext cx="60126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1071211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敬遠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35696" y="836712"/>
            <a:ext cx="5868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けいえん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敵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971600" y="188640"/>
            <a:ext cx="73685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1340768"/>
            <a:ext cx="9145016" cy="5940425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昇降口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43608" y="1340768"/>
            <a:ext cx="6844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72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しょうこうぐち</a:t>
            </a:r>
            <a:endParaRPr kumimoji="1" lang="ja-JP" altLang="en-US" sz="72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姿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すがた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196752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9525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むね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吸う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04664" y="54868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</a:t>
            </a:r>
            <a:endParaRPr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呼ぶ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0527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276872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忘れる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56792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わす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閉じる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12776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</a:t>
            </a: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96552" y="2054459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35696" y="58660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まど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展示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てんじ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331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郷土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きょうど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412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映像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えいぞう</a:t>
            </a:r>
          </a:p>
        </p:txBody>
      </p:sp>
    </p:spTree>
    <p:extLst>
      <p:ext uri="{BB962C8B-B14F-4D97-AF65-F5344CB8AC3E}">
        <p14:creationId xmlns:p14="http://schemas.microsoft.com/office/powerpoint/2010/main" val="31341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展覧会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844" y="126876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てんらんかい</a:t>
            </a:r>
          </a:p>
        </p:txBody>
      </p:sp>
    </p:spTree>
    <p:extLst>
      <p:ext uri="{BB962C8B-B14F-4D97-AF65-F5344CB8AC3E}">
        <p14:creationId xmlns:p14="http://schemas.microsoft.com/office/powerpoint/2010/main" val="30640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異なる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72816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こと</a:t>
            </a: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090043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熟語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じゅくご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電車賃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484784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でんしゃちん</a:t>
            </a:r>
            <a:endParaRPr kumimoji="1" lang="ja-JP" altLang="en-US" sz="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加盟国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484784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かめいこく</a:t>
            </a:r>
            <a:endParaRPr kumimoji="1" lang="ja-JP" altLang="en-US" sz="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883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警察署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484784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けいさつしょ</a:t>
            </a:r>
            <a:endParaRPr kumimoji="1" lang="ja-JP" altLang="en-US" sz="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460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養蚕業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484784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ようさんぎょう</a:t>
            </a:r>
            <a:endParaRPr kumimoji="1" lang="ja-JP" altLang="en-US" sz="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2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43608" y="980728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いちまい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317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臨時列車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77281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りんじれっしゃ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宇宙飛行士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19824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うちゅうひこうし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876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意欲的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141277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いよくてき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穀倉地帯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92521" y="148478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こくそうちたい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ほ乳動物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899592" y="184482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72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にゅうどうぶつ</a:t>
            </a:r>
            <a:endParaRPr kumimoji="1" lang="ja-JP" altLang="en-US" sz="72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樹木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3584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じゅもく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無尽蔵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むじんぞう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2498" y="2492896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宗教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しゅうきょう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彫刻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881683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ちょうこく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643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恩恵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おんけい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193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348880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宣言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979712" y="620688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せんげん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743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07504" y="2420888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推定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523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すいてい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270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存在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そんざい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301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暮らし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340768" y="54868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809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供給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きょうきゅう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034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生態系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109094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せいたいけい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484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誤る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20688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あやま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14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傷つく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56792" y="864121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きず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76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序論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36767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じょろん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25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段落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9512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だんらく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616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36767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わたし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090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幼虫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403648" y="548680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ようちゅう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713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対策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たいさく</a:t>
            </a:r>
          </a:p>
        </p:txBody>
      </p:sp>
    </p:spTree>
    <p:extLst>
      <p:ext uri="{BB962C8B-B14F-4D97-AF65-F5344CB8AC3E}">
        <p14:creationId xmlns:p14="http://schemas.microsoft.com/office/powerpoint/2010/main" val="35090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危機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9447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248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卵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たまご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125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割れた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988840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391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洗う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76672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248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つくえ</a:t>
            </a:r>
          </a:p>
        </p:txBody>
      </p:sp>
    </p:spTree>
    <p:extLst>
      <p:ext uri="{BB962C8B-B14F-4D97-AF65-F5344CB8AC3E}">
        <p14:creationId xmlns:p14="http://schemas.microsoft.com/office/powerpoint/2010/main" val="99720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誕生日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たんじょうび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980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砂糖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さとう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473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暖かい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56792" y="85385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あたた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138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若い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36712" y="278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163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42088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変革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764704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へんかく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巻く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04664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</a:t>
            </a:r>
          </a:p>
        </p:txBody>
      </p:sp>
    </p:spTree>
    <p:extLst>
      <p:ext uri="{BB962C8B-B14F-4D97-AF65-F5344CB8AC3E}">
        <p14:creationId xmlns:p14="http://schemas.microsoft.com/office/powerpoint/2010/main" val="334593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252536" y="930945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6996" y="207670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並ぶ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96552" y="46603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なら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視界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33265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しかい</a:t>
            </a:r>
            <a:endParaRPr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2023</TotalTime>
  <Words>158</Words>
  <Application>Microsoft Office PowerPoint</Application>
  <PresentationFormat>画面に合わせる (4:3)</PresentationFormat>
  <Paragraphs>121</Paragraphs>
  <Slides>60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60</vt:i4>
      </vt:variant>
    </vt:vector>
  </HeadingPairs>
  <TitlesOfParts>
    <vt:vector size="66" baseType="lpstr">
      <vt:lpstr>UD デジタル 教科書体 N-B</vt:lpstr>
      <vt:lpstr>UD デジタル 教科書体 NK-R</vt:lpstr>
      <vt:lpstr>游ゴシック</vt:lpstr>
      <vt:lpstr>Arial</vt:lpstr>
      <vt:lpstr>Calibri</vt:lpstr>
      <vt:lpstr>Office テーマ</vt:lpstr>
      <vt:lpstr>簡単</vt:lpstr>
      <vt:lpstr>窓</vt:lpstr>
      <vt:lpstr>一枚</vt:lpstr>
      <vt:lpstr>宣言</vt:lpstr>
      <vt:lpstr>幼虫</vt:lpstr>
      <vt:lpstr>変革</vt:lpstr>
      <vt:lpstr>裏</vt:lpstr>
      <vt:lpstr>並ぶ</vt:lpstr>
      <vt:lpstr>視界</vt:lpstr>
      <vt:lpstr>痛い</vt:lpstr>
      <vt:lpstr>敬遠</vt:lpstr>
      <vt:lpstr>敵</vt:lpstr>
      <vt:lpstr>昇降口</vt:lpstr>
      <vt:lpstr>姿</vt:lpstr>
      <vt:lpstr>胸</vt:lpstr>
      <vt:lpstr>吸う</vt:lpstr>
      <vt:lpstr>呼ぶ</vt:lpstr>
      <vt:lpstr>忘れる</vt:lpstr>
      <vt:lpstr>閉じる</vt:lpstr>
      <vt:lpstr>展示</vt:lpstr>
      <vt:lpstr>郷土</vt:lpstr>
      <vt:lpstr>映像</vt:lpstr>
      <vt:lpstr>展覧会</vt:lpstr>
      <vt:lpstr>異なる</vt:lpstr>
      <vt:lpstr>熟語</vt:lpstr>
      <vt:lpstr>電車賃</vt:lpstr>
      <vt:lpstr>加盟国</vt:lpstr>
      <vt:lpstr>警察署</vt:lpstr>
      <vt:lpstr>養蚕業</vt:lpstr>
      <vt:lpstr>臨時列車</vt:lpstr>
      <vt:lpstr>宇宙飛行士</vt:lpstr>
      <vt:lpstr>意欲的</vt:lpstr>
      <vt:lpstr>穀倉地帯</vt:lpstr>
      <vt:lpstr>ほ乳動物</vt:lpstr>
      <vt:lpstr>樹木</vt:lpstr>
      <vt:lpstr>無尽蔵</vt:lpstr>
      <vt:lpstr>宗教</vt:lpstr>
      <vt:lpstr>彫刻</vt:lpstr>
      <vt:lpstr>恩恵</vt:lpstr>
      <vt:lpstr>推定</vt:lpstr>
      <vt:lpstr>存在</vt:lpstr>
      <vt:lpstr>暮らし</vt:lpstr>
      <vt:lpstr>供給</vt:lpstr>
      <vt:lpstr>生態系</vt:lpstr>
      <vt:lpstr>誤る</vt:lpstr>
      <vt:lpstr>傷つく</vt:lpstr>
      <vt:lpstr>序論</vt:lpstr>
      <vt:lpstr>段落</vt:lpstr>
      <vt:lpstr>私</vt:lpstr>
      <vt:lpstr>対策</vt:lpstr>
      <vt:lpstr>危機</vt:lpstr>
      <vt:lpstr>卵</vt:lpstr>
      <vt:lpstr>割れた</vt:lpstr>
      <vt:lpstr>洗う</vt:lpstr>
      <vt:lpstr>机</vt:lpstr>
      <vt:lpstr>誕生日</vt:lpstr>
      <vt:lpstr>砂糖</vt:lpstr>
      <vt:lpstr>暖かい</vt:lpstr>
      <vt:lpstr>若い</vt:lpstr>
      <vt:lpstr>巻く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166</cp:revision>
  <dcterms:created xsi:type="dcterms:W3CDTF">2010-04-03T11:08:52Z</dcterms:created>
  <dcterms:modified xsi:type="dcterms:W3CDTF">2024-01-04T04:58:37Z</dcterms:modified>
</cp:coreProperties>
</file>