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399" r:id="rId11"/>
    <p:sldId id="591" r:id="rId12"/>
    <p:sldId id="418" r:id="rId13"/>
    <p:sldId id="419" r:id="rId14"/>
    <p:sldId id="261" r:id="rId15"/>
    <p:sldId id="267" r:id="rId16"/>
    <p:sldId id="599" r:id="rId17"/>
    <p:sldId id="674" r:id="rId18"/>
    <p:sldId id="401" r:id="rId19"/>
    <p:sldId id="604" r:id="rId20"/>
    <p:sldId id="703" r:id="rId21"/>
    <p:sldId id="731" r:id="rId22"/>
    <p:sldId id="744" r:id="rId23"/>
    <p:sldId id="745" r:id="rId24"/>
    <p:sldId id="605" r:id="rId25"/>
    <p:sldId id="609" r:id="rId26"/>
    <p:sldId id="608" r:id="rId27"/>
    <p:sldId id="746" r:id="rId28"/>
    <p:sldId id="747" r:id="rId29"/>
    <p:sldId id="748" r:id="rId30"/>
    <p:sldId id="607" r:id="rId31"/>
    <p:sldId id="749" r:id="rId32"/>
    <p:sldId id="610" r:id="rId33"/>
    <p:sldId id="611" r:id="rId34"/>
    <p:sldId id="613" r:id="rId35"/>
    <p:sldId id="422" r:id="rId36"/>
    <p:sldId id="620" r:id="rId37"/>
    <p:sldId id="621" r:id="rId38"/>
    <p:sldId id="704" r:id="rId39"/>
    <p:sldId id="705" r:id="rId40"/>
    <p:sldId id="706" r:id="rId41"/>
    <p:sldId id="707" r:id="rId42"/>
    <p:sldId id="708" r:id="rId43"/>
    <p:sldId id="732" r:id="rId44"/>
    <p:sldId id="710" r:id="rId45"/>
    <p:sldId id="712" r:id="rId46"/>
    <p:sldId id="711" r:id="rId47"/>
    <p:sldId id="730" r:id="rId48"/>
    <p:sldId id="733" r:id="rId49"/>
    <p:sldId id="734" r:id="rId50"/>
    <p:sldId id="735" r:id="rId51"/>
    <p:sldId id="714" r:id="rId52"/>
    <p:sldId id="715" r:id="rId53"/>
    <p:sldId id="716" r:id="rId54"/>
    <p:sldId id="717" r:id="rId55"/>
    <p:sldId id="718" r:id="rId56"/>
    <p:sldId id="719" r:id="rId57"/>
    <p:sldId id="721" r:id="rId58"/>
    <p:sldId id="739" r:id="rId59"/>
    <p:sldId id="740" r:id="rId60"/>
    <p:sldId id="741" r:id="rId6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簡単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痛い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敬遠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敵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昇降口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吸う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呼ぶ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忘れる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閉じる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96552" y="2054459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展示</a:t>
            </a: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郷土</a:t>
            </a:r>
          </a:p>
        </p:txBody>
      </p:sp>
    </p:spTree>
    <p:extLst>
      <p:ext uri="{BB962C8B-B14F-4D97-AF65-F5344CB8AC3E}">
        <p14:creationId xmlns:p14="http://schemas.microsoft.com/office/powerpoint/2010/main" val="3254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映像</a:t>
            </a:r>
          </a:p>
        </p:txBody>
      </p:sp>
    </p:spTree>
    <p:extLst>
      <p:ext uri="{BB962C8B-B14F-4D97-AF65-F5344CB8AC3E}">
        <p14:creationId xmlns:p14="http://schemas.microsoft.com/office/powerpoint/2010/main" val="3134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展覧会</a:t>
            </a:r>
          </a:p>
        </p:txBody>
      </p:sp>
    </p:spTree>
    <p:extLst>
      <p:ext uri="{BB962C8B-B14F-4D97-AF65-F5344CB8AC3E}">
        <p14:creationId xmlns:p14="http://schemas.microsoft.com/office/powerpoint/2010/main" val="30640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異なる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熟語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電車賃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加盟国</a:t>
            </a:r>
          </a:p>
        </p:txBody>
      </p:sp>
    </p:spTree>
    <p:extLst>
      <p:ext uri="{BB962C8B-B14F-4D97-AF65-F5344CB8AC3E}">
        <p14:creationId xmlns:p14="http://schemas.microsoft.com/office/powerpoint/2010/main" val="42188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警察署</a:t>
            </a:r>
          </a:p>
        </p:txBody>
      </p:sp>
    </p:spTree>
    <p:extLst>
      <p:ext uri="{BB962C8B-B14F-4D97-AF65-F5344CB8AC3E}">
        <p14:creationId xmlns:p14="http://schemas.microsoft.com/office/powerpoint/2010/main" val="97460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養蚕業</a:t>
            </a:r>
          </a:p>
        </p:txBody>
      </p:sp>
    </p:spTree>
    <p:extLst>
      <p:ext uri="{BB962C8B-B14F-4D97-AF65-F5344CB8AC3E}">
        <p14:creationId xmlns:p14="http://schemas.microsoft.com/office/powerpoint/2010/main" val="2192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一枚</a:t>
            </a: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臨時列車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宇宙飛行士</a:t>
            </a:r>
          </a:p>
        </p:txBody>
      </p:sp>
    </p:spTree>
    <p:extLst>
      <p:ext uri="{BB962C8B-B14F-4D97-AF65-F5344CB8AC3E}">
        <p14:creationId xmlns:p14="http://schemas.microsoft.com/office/powerpoint/2010/main" val="401876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意欲的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穀倉地帯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ほ乳動物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樹木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無尽蔵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宗教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彫刻</a:t>
            </a: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恩恵</a:t>
            </a: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宣言</a:t>
            </a: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推定</a:t>
            </a: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存在</a:t>
            </a: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暮らし</a:t>
            </a: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供給</a:t>
            </a:r>
          </a:p>
        </p:txBody>
      </p:sp>
    </p:spTree>
    <p:extLst>
      <p:ext uri="{BB962C8B-B14F-4D97-AF65-F5344CB8AC3E}">
        <p14:creationId xmlns:p14="http://schemas.microsoft.com/office/powerpoint/2010/main" val="261034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生態系</a:t>
            </a: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誤る</a:t>
            </a: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傷つく</a:t>
            </a: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序論</a:t>
            </a: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段落</a:t>
            </a:r>
          </a:p>
        </p:txBody>
      </p:sp>
    </p:spTree>
    <p:extLst>
      <p:ext uri="{BB962C8B-B14F-4D97-AF65-F5344CB8AC3E}">
        <p14:creationId xmlns:p14="http://schemas.microsoft.com/office/powerpoint/2010/main" val="41961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</a:p>
        </p:txBody>
      </p:sp>
    </p:spTree>
    <p:extLst>
      <p:ext uri="{BB962C8B-B14F-4D97-AF65-F5344CB8AC3E}">
        <p14:creationId xmlns:p14="http://schemas.microsoft.com/office/powerpoint/2010/main" val="6009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幼虫</a:t>
            </a: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対策</a:t>
            </a:r>
          </a:p>
        </p:txBody>
      </p:sp>
    </p:spTree>
    <p:extLst>
      <p:ext uri="{BB962C8B-B14F-4D97-AF65-F5344CB8AC3E}">
        <p14:creationId xmlns:p14="http://schemas.microsoft.com/office/powerpoint/2010/main" val="3509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危機</a:t>
            </a: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卵</a:t>
            </a: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割れた</a:t>
            </a:r>
          </a:p>
        </p:txBody>
      </p:sp>
    </p:spTree>
    <p:extLst>
      <p:ext uri="{BB962C8B-B14F-4D97-AF65-F5344CB8AC3E}">
        <p14:creationId xmlns:p14="http://schemas.microsoft.com/office/powerpoint/2010/main" val="4439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洗う</a:t>
            </a: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机</a:t>
            </a: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誕生日</a:t>
            </a: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砂糖</a:t>
            </a: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暖かい</a:t>
            </a:r>
          </a:p>
        </p:txBody>
      </p:sp>
    </p:spTree>
    <p:extLst>
      <p:ext uri="{BB962C8B-B14F-4D97-AF65-F5344CB8AC3E}">
        <p14:creationId xmlns:p14="http://schemas.microsoft.com/office/powerpoint/2010/main" val="15013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若い</a:t>
            </a:r>
          </a:p>
        </p:txBody>
      </p:sp>
    </p:spTree>
    <p:extLst>
      <p:ext uri="{BB962C8B-B14F-4D97-AF65-F5344CB8AC3E}">
        <p14:creationId xmlns:p14="http://schemas.microsoft.com/office/powerpoint/2010/main" val="16916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変革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巻く</a:t>
            </a:r>
          </a:p>
        </p:txBody>
      </p:sp>
    </p:spTree>
    <p:extLst>
      <p:ext uri="{BB962C8B-B14F-4D97-AF65-F5344CB8AC3E}">
        <p14:creationId xmlns:p14="http://schemas.microsoft.com/office/powerpoint/2010/main" val="334593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裏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並ぶ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視界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70</Words>
  <Application>Microsoft Office PowerPoint</Application>
  <PresentationFormat>画面に合わせる (4:3)</PresentationFormat>
  <Paragraphs>61</Paragraphs>
  <Slides>60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60</vt:i4>
      </vt:variant>
    </vt:vector>
  </HeadingPairs>
  <TitlesOfParts>
    <vt:vector size="65" baseType="lpstr">
      <vt:lpstr>UD デジタル 教科書体 NK-R</vt:lpstr>
      <vt:lpstr>游ゴシック</vt:lpstr>
      <vt:lpstr>Arial</vt:lpstr>
      <vt:lpstr>Calibri</vt:lpstr>
      <vt:lpstr>Office テーマ</vt:lpstr>
      <vt:lpstr>簡単</vt:lpstr>
      <vt:lpstr>窓</vt:lpstr>
      <vt:lpstr>一枚</vt:lpstr>
      <vt:lpstr>宣言</vt:lpstr>
      <vt:lpstr>幼虫</vt:lpstr>
      <vt:lpstr>変革</vt:lpstr>
      <vt:lpstr>裏</vt:lpstr>
      <vt:lpstr>並ぶ</vt:lpstr>
      <vt:lpstr>視界</vt:lpstr>
      <vt:lpstr>痛い</vt:lpstr>
      <vt:lpstr>敬遠</vt:lpstr>
      <vt:lpstr>敵</vt:lpstr>
      <vt:lpstr>昇降口</vt:lpstr>
      <vt:lpstr>姿</vt:lpstr>
      <vt:lpstr>胸</vt:lpstr>
      <vt:lpstr>吸う</vt:lpstr>
      <vt:lpstr>呼ぶ</vt:lpstr>
      <vt:lpstr>忘れる</vt:lpstr>
      <vt:lpstr>閉じる</vt:lpstr>
      <vt:lpstr>展示</vt:lpstr>
      <vt:lpstr>郷土</vt:lpstr>
      <vt:lpstr>映像</vt:lpstr>
      <vt:lpstr>展覧会</vt:lpstr>
      <vt:lpstr>異なる</vt:lpstr>
      <vt:lpstr>熟語</vt:lpstr>
      <vt:lpstr>電車賃</vt:lpstr>
      <vt:lpstr>加盟国</vt:lpstr>
      <vt:lpstr>警察署</vt:lpstr>
      <vt:lpstr>養蚕業</vt:lpstr>
      <vt:lpstr>臨時列車</vt:lpstr>
      <vt:lpstr>宇宙飛行士</vt:lpstr>
      <vt:lpstr>意欲的</vt:lpstr>
      <vt:lpstr>穀倉地帯</vt:lpstr>
      <vt:lpstr>ほ乳動物</vt:lpstr>
      <vt:lpstr>樹木</vt:lpstr>
      <vt:lpstr>無尽蔵</vt:lpstr>
      <vt:lpstr>宗教</vt:lpstr>
      <vt:lpstr>彫刻</vt:lpstr>
      <vt:lpstr>恩恵</vt:lpstr>
      <vt:lpstr>推定</vt:lpstr>
      <vt:lpstr>存在</vt:lpstr>
      <vt:lpstr>暮らし</vt:lpstr>
      <vt:lpstr>供給</vt:lpstr>
      <vt:lpstr>生態系</vt:lpstr>
      <vt:lpstr>誤る</vt:lpstr>
      <vt:lpstr>傷つく</vt:lpstr>
      <vt:lpstr>序論</vt:lpstr>
      <vt:lpstr>段落</vt:lpstr>
      <vt:lpstr>私</vt:lpstr>
      <vt:lpstr>対策</vt:lpstr>
      <vt:lpstr>危機</vt:lpstr>
      <vt:lpstr>卵</vt:lpstr>
      <vt:lpstr>割れた</vt:lpstr>
      <vt:lpstr>洗う</vt:lpstr>
      <vt:lpstr>机</vt:lpstr>
      <vt:lpstr>誕生日</vt:lpstr>
      <vt:lpstr>砂糖</vt:lpstr>
      <vt:lpstr>暖かい</vt:lpstr>
      <vt:lpstr>若い</vt:lpstr>
      <vt:lpstr>巻く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167</cp:revision>
  <dcterms:created xsi:type="dcterms:W3CDTF">2010-04-03T11:08:52Z</dcterms:created>
  <dcterms:modified xsi:type="dcterms:W3CDTF">2024-01-05T00:00:42Z</dcterms:modified>
</cp:coreProperties>
</file>