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416" r:id="rId2"/>
    <p:sldId id="264" r:id="rId3"/>
    <p:sldId id="700" r:id="rId4"/>
    <p:sldId id="701" r:id="rId5"/>
    <p:sldId id="702" r:id="rId6"/>
    <p:sldId id="670" r:id="rId7"/>
    <p:sldId id="617" r:id="rId8"/>
    <p:sldId id="671" r:id="rId9"/>
    <p:sldId id="672" r:id="rId10"/>
    <p:sldId id="673" r:id="rId11"/>
    <p:sldId id="399" r:id="rId12"/>
    <p:sldId id="591" r:id="rId13"/>
    <p:sldId id="418" r:id="rId14"/>
    <p:sldId id="419" r:id="rId15"/>
    <p:sldId id="261" r:id="rId16"/>
    <p:sldId id="267" r:id="rId17"/>
    <p:sldId id="599" r:id="rId18"/>
    <p:sldId id="618" r:id="rId19"/>
    <p:sldId id="674" r:id="rId20"/>
    <p:sldId id="401" r:id="rId21"/>
    <p:sldId id="604" r:id="rId22"/>
    <p:sldId id="703" r:id="rId23"/>
    <p:sldId id="731" r:id="rId24"/>
    <p:sldId id="605" r:id="rId25"/>
    <p:sldId id="609" r:id="rId26"/>
    <p:sldId id="608" r:id="rId27"/>
    <p:sldId id="607" r:id="rId28"/>
    <p:sldId id="610" r:id="rId29"/>
    <p:sldId id="611" r:id="rId30"/>
    <p:sldId id="613" r:id="rId31"/>
    <p:sldId id="422" r:id="rId32"/>
    <p:sldId id="620" r:id="rId33"/>
    <p:sldId id="621" r:id="rId34"/>
    <p:sldId id="704" r:id="rId35"/>
    <p:sldId id="705" r:id="rId36"/>
    <p:sldId id="706" r:id="rId37"/>
    <p:sldId id="707" r:id="rId38"/>
    <p:sldId id="708" r:id="rId39"/>
    <p:sldId id="732" r:id="rId40"/>
    <p:sldId id="710" r:id="rId41"/>
    <p:sldId id="711" r:id="rId42"/>
    <p:sldId id="712" r:id="rId43"/>
    <p:sldId id="730" r:id="rId44"/>
    <p:sldId id="733" r:id="rId45"/>
    <p:sldId id="734" r:id="rId46"/>
    <p:sldId id="735" r:id="rId47"/>
    <p:sldId id="714" r:id="rId48"/>
    <p:sldId id="715" r:id="rId49"/>
    <p:sldId id="716" r:id="rId50"/>
    <p:sldId id="717" r:id="rId51"/>
    <p:sldId id="718" r:id="rId52"/>
    <p:sldId id="719" r:id="rId53"/>
    <p:sldId id="721" r:id="rId54"/>
    <p:sldId id="722" r:id="rId55"/>
    <p:sldId id="723" r:id="rId56"/>
    <p:sldId id="724" r:id="rId57"/>
    <p:sldId id="736" r:id="rId58"/>
    <p:sldId id="737" r:id="rId59"/>
    <p:sldId id="738" r:id="rId60"/>
    <p:sldId id="739" r:id="rId61"/>
    <p:sldId id="740" r:id="rId62"/>
    <p:sldId id="741" r:id="rId63"/>
    <p:sldId id="742" r:id="rId64"/>
    <p:sldId id="743" r:id="rId6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印象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1804094"/>
            <a:ext cx="9144000" cy="3636169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西洋造り</a:t>
            </a: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寄る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1071211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眼鏡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非常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予防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196752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責任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破る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414300" y="1196752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りょう師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逆接</a:t>
            </a: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96552" y="2054459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基本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伝統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粉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輸入</a:t>
            </a:r>
          </a:p>
        </p:txBody>
      </p:sp>
    </p:spTree>
    <p:extLst>
      <p:ext uri="{BB962C8B-B14F-4D97-AF65-F5344CB8AC3E}">
        <p14:creationId xmlns:p14="http://schemas.microsoft.com/office/powerpoint/2010/main" val="25733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技術</a:t>
            </a:r>
          </a:p>
        </p:txBody>
      </p:sp>
    </p:spTree>
    <p:extLst>
      <p:ext uri="{BB962C8B-B14F-4D97-AF65-F5344CB8AC3E}">
        <p14:creationId xmlns:p14="http://schemas.microsoft.com/office/powerpoint/2010/main" val="325412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支える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090043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型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再発見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限る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効く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保護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修正</a:t>
            </a:r>
          </a:p>
        </p:txBody>
      </p:sp>
    </p:spTree>
    <p:extLst>
      <p:ext uri="{BB962C8B-B14F-4D97-AF65-F5344CB8AC3E}">
        <p14:creationId xmlns:p14="http://schemas.microsoft.com/office/powerpoint/2010/main" val="25831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妻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往復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耕具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2498" y="2492896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受講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無罪</a:t>
            </a:r>
          </a:p>
        </p:txBody>
      </p:sp>
    </p:spTree>
    <p:extLst>
      <p:ext uri="{BB962C8B-B14F-4D97-AF65-F5344CB8AC3E}">
        <p14:creationId xmlns:p14="http://schemas.microsoft.com/office/powerpoint/2010/main" val="8664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不燃</a:t>
            </a:r>
          </a:p>
        </p:txBody>
      </p:sp>
    </p:spTree>
    <p:extLst>
      <p:ext uri="{BB962C8B-B14F-4D97-AF65-F5344CB8AC3E}">
        <p14:creationId xmlns:p14="http://schemas.microsoft.com/office/powerpoint/2010/main" val="338193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提案</a:t>
            </a:r>
          </a:p>
        </p:txBody>
      </p:sp>
    </p:spTree>
    <p:extLst>
      <p:ext uri="{BB962C8B-B14F-4D97-AF65-F5344CB8AC3E}">
        <p14:creationId xmlns:p14="http://schemas.microsoft.com/office/powerpoint/2010/main" val="38627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賞</a:t>
            </a:r>
          </a:p>
        </p:txBody>
      </p:sp>
    </p:spTree>
    <p:extLst>
      <p:ext uri="{BB962C8B-B14F-4D97-AF65-F5344CB8AC3E}">
        <p14:creationId xmlns:p14="http://schemas.microsoft.com/office/powerpoint/2010/main" val="23330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桜</a:t>
            </a:r>
          </a:p>
        </p:txBody>
      </p:sp>
    </p:spTree>
    <p:extLst>
      <p:ext uri="{BB962C8B-B14F-4D97-AF65-F5344CB8AC3E}">
        <p14:creationId xmlns:p14="http://schemas.microsoft.com/office/powerpoint/2010/main" val="197809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銅</a:t>
            </a:r>
          </a:p>
        </p:txBody>
      </p:sp>
    </p:spTree>
    <p:extLst>
      <p:ext uri="{BB962C8B-B14F-4D97-AF65-F5344CB8AC3E}">
        <p14:creationId xmlns:p14="http://schemas.microsoft.com/office/powerpoint/2010/main" val="261034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348880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適切</a:t>
            </a:r>
          </a:p>
        </p:txBody>
      </p:sp>
    </p:spTree>
    <p:extLst>
      <p:ext uri="{BB962C8B-B14F-4D97-AF65-F5344CB8AC3E}">
        <p14:creationId xmlns:p14="http://schemas.microsoft.com/office/powerpoint/2010/main" val="31274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貿易</a:t>
            </a:r>
          </a:p>
        </p:txBody>
      </p:sp>
    </p:spTree>
    <p:extLst>
      <p:ext uri="{BB962C8B-B14F-4D97-AF65-F5344CB8AC3E}">
        <p14:creationId xmlns:p14="http://schemas.microsoft.com/office/powerpoint/2010/main" val="20748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率いる</a:t>
            </a:r>
          </a:p>
        </p:txBody>
      </p:sp>
    </p:spTree>
    <p:extLst>
      <p:ext uri="{BB962C8B-B14F-4D97-AF65-F5344CB8AC3E}">
        <p14:creationId xmlns:p14="http://schemas.microsoft.com/office/powerpoint/2010/main" val="2557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頭領</a:t>
            </a:r>
          </a:p>
        </p:txBody>
      </p:sp>
    </p:spTree>
    <p:extLst>
      <p:ext uri="{BB962C8B-B14F-4D97-AF65-F5344CB8AC3E}">
        <p14:creationId xmlns:p14="http://schemas.microsoft.com/office/powerpoint/2010/main" val="1191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張る</a:t>
            </a:r>
          </a:p>
        </p:txBody>
      </p:sp>
    </p:spTree>
    <p:extLst>
      <p:ext uri="{BB962C8B-B14F-4D97-AF65-F5344CB8AC3E}">
        <p14:creationId xmlns:p14="http://schemas.microsoft.com/office/powerpoint/2010/main" val="2442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指導</a:t>
            </a:r>
          </a:p>
        </p:txBody>
      </p:sp>
    </p:spTree>
    <p:extLst>
      <p:ext uri="{BB962C8B-B14F-4D97-AF65-F5344CB8AC3E}">
        <p14:creationId xmlns:p14="http://schemas.microsoft.com/office/powerpoint/2010/main" val="419616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計略</a:t>
            </a:r>
          </a:p>
        </p:txBody>
      </p:sp>
    </p:spTree>
    <p:extLst>
      <p:ext uri="{BB962C8B-B14F-4D97-AF65-F5344CB8AC3E}">
        <p14:creationId xmlns:p14="http://schemas.microsoft.com/office/powerpoint/2010/main" val="60090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飼う</a:t>
            </a:r>
          </a:p>
        </p:txBody>
      </p:sp>
    </p:spTree>
    <p:extLst>
      <p:ext uri="{BB962C8B-B14F-4D97-AF65-F5344CB8AC3E}">
        <p14:creationId xmlns:p14="http://schemas.microsoft.com/office/powerpoint/2010/main" val="35090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花弁</a:t>
            </a:r>
          </a:p>
        </p:txBody>
      </p:sp>
    </p:spTree>
    <p:extLst>
      <p:ext uri="{BB962C8B-B14F-4D97-AF65-F5344CB8AC3E}">
        <p14:creationId xmlns:p14="http://schemas.microsoft.com/office/powerpoint/2010/main" val="38624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堂々</a:t>
            </a:r>
          </a:p>
        </p:txBody>
      </p:sp>
    </p:spTree>
    <p:extLst>
      <p:ext uri="{BB962C8B-B14F-4D97-AF65-F5344CB8AC3E}">
        <p14:creationId xmlns:p14="http://schemas.microsoft.com/office/powerpoint/2010/main" val="18612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似る</a:t>
            </a:r>
          </a:p>
        </p:txBody>
      </p:sp>
    </p:spTree>
    <p:extLst>
      <p:ext uri="{BB962C8B-B14F-4D97-AF65-F5344CB8AC3E}">
        <p14:creationId xmlns:p14="http://schemas.microsoft.com/office/powerpoint/2010/main" val="44391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順序</a:t>
            </a:r>
          </a:p>
        </p:txBody>
      </p:sp>
    </p:spTree>
    <p:extLst>
      <p:ext uri="{BB962C8B-B14F-4D97-AF65-F5344CB8AC3E}">
        <p14:creationId xmlns:p14="http://schemas.microsoft.com/office/powerpoint/2010/main" val="24071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製品</a:t>
            </a:r>
          </a:p>
        </p:txBody>
      </p:sp>
    </p:spTree>
    <p:extLst>
      <p:ext uri="{BB962C8B-B14F-4D97-AF65-F5344CB8AC3E}">
        <p14:creationId xmlns:p14="http://schemas.microsoft.com/office/powerpoint/2010/main" val="37724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機能</a:t>
            </a:r>
          </a:p>
        </p:txBody>
      </p:sp>
    </p:spTree>
    <p:extLst>
      <p:ext uri="{BB962C8B-B14F-4D97-AF65-F5344CB8AC3E}">
        <p14:creationId xmlns:p14="http://schemas.microsoft.com/office/powerpoint/2010/main" val="99720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検証</a:t>
            </a:r>
          </a:p>
        </p:txBody>
      </p:sp>
    </p:spTree>
    <p:extLst>
      <p:ext uri="{BB962C8B-B14F-4D97-AF65-F5344CB8AC3E}">
        <p14:creationId xmlns:p14="http://schemas.microsoft.com/office/powerpoint/2010/main" val="319980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豊か</a:t>
            </a:r>
          </a:p>
        </p:txBody>
      </p:sp>
    </p:spTree>
    <p:extLst>
      <p:ext uri="{BB962C8B-B14F-4D97-AF65-F5344CB8AC3E}">
        <p14:creationId xmlns:p14="http://schemas.microsoft.com/office/powerpoint/2010/main" val="39447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囲む</a:t>
            </a:r>
          </a:p>
        </p:txBody>
      </p:sp>
    </p:spTree>
    <p:extLst>
      <p:ext uri="{BB962C8B-B14F-4D97-AF65-F5344CB8AC3E}">
        <p14:creationId xmlns:p14="http://schemas.microsoft.com/office/powerpoint/2010/main" val="7254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集団</a:t>
            </a:r>
          </a:p>
        </p:txBody>
      </p:sp>
    </p:spTree>
    <p:extLst>
      <p:ext uri="{BB962C8B-B14F-4D97-AF65-F5344CB8AC3E}">
        <p14:creationId xmlns:p14="http://schemas.microsoft.com/office/powerpoint/2010/main" val="129373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経験</a:t>
            </a:r>
          </a:p>
        </p:txBody>
      </p:sp>
    </p:spTree>
    <p:extLst>
      <p:ext uri="{BB962C8B-B14F-4D97-AF65-F5344CB8AC3E}">
        <p14:creationId xmlns:p14="http://schemas.microsoft.com/office/powerpoint/2010/main" val="199333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採集</a:t>
            </a:r>
          </a:p>
        </p:txBody>
      </p:sp>
    </p:spTree>
    <p:extLst>
      <p:ext uri="{BB962C8B-B14F-4D97-AF65-F5344CB8AC3E}">
        <p14:creationId xmlns:p14="http://schemas.microsoft.com/office/powerpoint/2010/main" val="253795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評判</a:t>
            </a:r>
          </a:p>
        </p:txBody>
      </p:sp>
    </p:spTree>
    <p:extLst>
      <p:ext uri="{BB962C8B-B14F-4D97-AF65-F5344CB8AC3E}">
        <p14:creationId xmlns:p14="http://schemas.microsoft.com/office/powerpoint/2010/main" val="19517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授業</a:t>
            </a:r>
          </a:p>
        </p:txBody>
      </p:sp>
    </p:spTree>
    <p:extLst>
      <p:ext uri="{BB962C8B-B14F-4D97-AF65-F5344CB8AC3E}">
        <p14:creationId xmlns:p14="http://schemas.microsoft.com/office/powerpoint/2010/main" val="62596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解決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備える</a:t>
            </a:r>
          </a:p>
        </p:txBody>
      </p:sp>
    </p:spTree>
    <p:extLst>
      <p:ext uri="{BB962C8B-B14F-4D97-AF65-F5344CB8AC3E}">
        <p14:creationId xmlns:p14="http://schemas.microsoft.com/office/powerpoint/2010/main" val="15013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宿舎</a:t>
            </a:r>
          </a:p>
        </p:txBody>
      </p:sp>
    </p:spTree>
    <p:extLst>
      <p:ext uri="{BB962C8B-B14F-4D97-AF65-F5344CB8AC3E}">
        <p14:creationId xmlns:p14="http://schemas.microsoft.com/office/powerpoint/2010/main" val="169163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演げき</a:t>
            </a:r>
          </a:p>
        </p:txBody>
      </p:sp>
    </p:spTree>
    <p:extLst>
      <p:ext uri="{BB962C8B-B14F-4D97-AF65-F5344CB8AC3E}">
        <p14:creationId xmlns:p14="http://schemas.microsoft.com/office/powerpoint/2010/main" val="334593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報告</a:t>
            </a:r>
          </a:p>
        </p:txBody>
      </p:sp>
    </p:spTree>
    <p:extLst>
      <p:ext uri="{BB962C8B-B14F-4D97-AF65-F5344CB8AC3E}">
        <p14:creationId xmlns:p14="http://schemas.microsoft.com/office/powerpoint/2010/main" val="176760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務める</a:t>
            </a:r>
          </a:p>
        </p:txBody>
      </p:sp>
    </p:spTree>
    <p:extLst>
      <p:ext uri="{BB962C8B-B14F-4D97-AF65-F5344CB8AC3E}">
        <p14:creationId xmlns:p14="http://schemas.microsoft.com/office/powerpoint/2010/main" val="194497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減る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痛快</a:t>
            </a: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損害</a:t>
            </a: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69</Words>
  <Application>Microsoft Office PowerPoint</Application>
  <PresentationFormat>画面に合わせる (4:3)</PresentationFormat>
  <Paragraphs>65</Paragraphs>
  <Slides>64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64</vt:i4>
      </vt:variant>
    </vt:vector>
  </HeadingPairs>
  <TitlesOfParts>
    <vt:vector size="69" baseType="lpstr">
      <vt:lpstr>UD デジタル 教科書体 NK-R</vt:lpstr>
      <vt:lpstr>游ゴシック</vt:lpstr>
      <vt:lpstr>Arial</vt:lpstr>
      <vt:lpstr>Calibri</vt:lpstr>
      <vt:lpstr>Office テーマ</vt:lpstr>
      <vt:lpstr>印象</vt:lpstr>
      <vt:lpstr>基本</vt:lpstr>
      <vt:lpstr>修正</vt:lpstr>
      <vt:lpstr>適切</vt:lpstr>
      <vt:lpstr>順序</vt:lpstr>
      <vt:lpstr>解決</vt:lpstr>
      <vt:lpstr>減る</vt:lpstr>
      <vt:lpstr>痛快</vt:lpstr>
      <vt:lpstr>損害</vt:lpstr>
      <vt:lpstr>西洋造り</vt:lpstr>
      <vt:lpstr>寄る</vt:lpstr>
      <vt:lpstr>眼鏡</vt:lpstr>
      <vt:lpstr>非常</vt:lpstr>
      <vt:lpstr>予防</vt:lpstr>
      <vt:lpstr>毒</vt:lpstr>
      <vt:lpstr>責任</vt:lpstr>
      <vt:lpstr>破る</vt:lpstr>
      <vt:lpstr>りょう師</vt:lpstr>
      <vt:lpstr>逆接</vt:lpstr>
      <vt:lpstr>伝統</vt:lpstr>
      <vt:lpstr>粉</vt:lpstr>
      <vt:lpstr>輸入</vt:lpstr>
      <vt:lpstr>技術</vt:lpstr>
      <vt:lpstr>支える</vt:lpstr>
      <vt:lpstr>型</vt:lpstr>
      <vt:lpstr>再発見</vt:lpstr>
      <vt:lpstr>限る</vt:lpstr>
      <vt:lpstr>効く</vt:lpstr>
      <vt:lpstr>保護</vt:lpstr>
      <vt:lpstr>妻</vt:lpstr>
      <vt:lpstr>往復</vt:lpstr>
      <vt:lpstr>耕具</vt:lpstr>
      <vt:lpstr>受講</vt:lpstr>
      <vt:lpstr>無罪</vt:lpstr>
      <vt:lpstr>不燃</vt:lpstr>
      <vt:lpstr>提案</vt:lpstr>
      <vt:lpstr>賞</vt:lpstr>
      <vt:lpstr>桜</vt:lpstr>
      <vt:lpstr>銅</vt:lpstr>
      <vt:lpstr>貿易</vt:lpstr>
      <vt:lpstr>率いる</vt:lpstr>
      <vt:lpstr>頭領</vt:lpstr>
      <vt:lpstr>張る</vt:lpstr>
      <vt:lpstr>指導</vt:lpstr>
      <vt:lpstr>計略</vt:lpstr>
      <vt:lpstr>飼う</vt:lpstr>
      <vt:lpstr>花弁</vt:lpstr>
      <vt:lpstr>堂々</vt:lpstr>
      <vt:lpstr>似る</vt:lpstr>
      <vt:lpstr>製品</vt:lpstr>
      <vt:lpstr>機能</vt:lpstr>
      <vt:lpstr>検証</vt:lpstr>
      <vt:lpstr>豊か</vt:lpstr>
      <vt:lpstr>囲む</vt:lpstr>
      <vt:lpstr>集団</vt:lpstr>
      <vt:lpstr>経験</vt:lpstr>
      <vt:lpstr>採集</vt:lpstr>
      <vt:lpstr>評判</vt:lpstr>
      <vt:lpstr>授業</vt:lpstr>
      <vt:lpstr>備える</vt:lpstr>
      <vt:lpstr>宿舎</vt:lpstr>
      <vt:lpstr>演げき</vt:lpstr>
      <vt:lpstr>報告</vt:lpstr>
      <vt:lpstr>務める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151</cp:revision>
  <dcterms:created xsi:type="dcterms:W3CDTF">2010-04-03T11:08:52Z</dcterms:created>
  <dcterms:modified xsi:type="dcterms:W3CDTF">2024-01-04T23:56:32Z</dcterms:modified>
</cp:coreProperties>
</file>