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5"/>
  </p:notesMasterIdLst>
  <p:sldIdLst>
    <p:sldId id="416" r:id="rId2"/>
    <p:sldId id="264" r:id="rId3"/>
    <p:sldId id="700" r:id="rId4"/>
    <p:sldId id="701" r:id="rId5"/>
    <p:sldId id="702" r:id="rId6"/>
    <p:sldId id="670" r:id="rId7"/>
    <p:sldId id="617" r:id="rId8"/>
    <p:sldId id="671" r:id="rId9"/>
    <p:sldId id="672" r:id="rId10"/>
    <p:sldId id="673" r:id="rId11"/>
    <p:sldId id="591" r:id="rId12"/>
    <p:sldId id="399" r:id="rId13"/>
    <p:sldId id="418" r:id="rId14"/>
    <p:sldId id="419" r:id="rId15"/>
    <p:sldId id="261" r:id="rId16"/>
    <p:sldId id="267" r:id="rId17"/>
    <p:sldId id="599" r:id="rId18"/>
    <p:sldId id="618" r:id="rId19"/>
    <p:sldId id="674" r:id="rId20"/>
    <p:sldId id="401" r:id="rId21"/>
    <p:sldId id="604" r:id="rId22"/>
    <p:sldId id="703" r:id="rId23"/>
    <p:sldId id="605" r:id="rId24"/>
    <p:sldId id="609" r:id="rId25"/>
    <p:sldId id="608" r:id="rId26"/>
    <p:sldId id="607" r:id="rId27"/>
    <p:sldId id="610" r:id="rId28"/>
    <p:sldId id="611" r:id="rId29"/>
    <p:sldId id="613" r:id="rId30"/>
    <p:sldId id="422" r:id="rId31"/>
    <p:sldId id="620" r:id="rId32"/>
    <p:sldId id="621" r:id="rId33"/>
    <p:sldId id="704" r:id="rId34"/>
    <p:sldId id="705" r:id="rId35"/>
    <p:sldId id="706" r:id="rId36"/>
    <p:sldId id="707" r:id="rId37"/>
    <p:sldId id="708" r:id="rId38"/>
    <p:sldId id="709" r:id="rId39"/>
    <p:sldId id="710" r:id="rId40"/>
    <p:sldId id="711" r:id="rId41"/>
    <p:sldId id="712" r:id="rId42"/>
    <p:sldId id="730" r:id="rId43"/>
    <p:sldId id="713" r:id="rId44"/>
    <p:sldId id="714" r:id="rId45"/>
    <p:sldId id="715" r:id="rId46"/>
    <p:sldId id="716" r:id="rId47"/>
    <p:sldId id="717" r:id="rId48"/>
    <p:sldId id="718" r:id="rId49"/>
    <p:sldId id="719" r:id="rId50"/>
    <p:sldId id="721" r:id="rId51"/>
    <p:sldId id="722" r:id="rId52"/>
    <p:sldId id="723" r:id="rId53"/>
    <p:sldId id="724" r:id="rId54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32" autoAdjust="0"/>
    <p:restoredTop sz="94660"/>
  </p:normalViewPr>
  <p:slideViewPr>
    <p:cSldViewPr>
      <p:cViewPr varScale="1">
        <p:scale>
          <a:sx n="80" d="100"/>
          <a:sy n="80" d="100"/>
        </p:scale>
        <p:origin x="1618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岡久　加奈okahisa866" userId="e744d9f8-481c-4cd7-b2e9-d9bc69494d0e" providerId="ADAL" clId="{5534454E-F8E8-044C-BF60-F178DA935307}"/>
    <pc:docChg chg="undo custSel addSld delSld modSld">
      <pc:chgData name="岡久　加奈okahisa866" userId="e744d9f8-481c-4cd7-b2e9-d9bc69494d0e" providerId="ADAL" clId="{5534454E-F8E8-044C-BF60-F178DA935307}" dt="2023-04-24T11:39:52.600" v="163" actId="20577"/>
      <pc:docMkLst>
        <pc:docMk/>
      </pc:docMkLst>
      <pc:sldChg chg="modSp">
        <pc:chgData name="岡久　加奈okahisa866" userId="e744d9f8-481c-4cd7-b2e9-d9bc69494d0e" providerId="ADAL" clId="{5534454E-F8E8-044C-BF60-F178DA935307}" dt="2023-04-24T11:39:52.600" v="163" actId="20577"/>
        <pc:sldMkLst>
          <pc:docMk/>
          <pc:sldMk cId="226363252" sldId="421"/>
        </pc:sldMkLst>
        <pc:spChg chg="mod">
          <ac:chgData name="岡久　加奈okahisa866" userId="e744d9f8-481c-4cd7-b2e9-d9bc69494d0e" providerId="ADAL" clId="{5534454E-F8E8-044C-BF60-F178DA935307}" dt="2023-04-24T11:39:52.600" v="163" actId="20577"/>
          <ac:spMkLst>
            <pc:docMk/>
            <pc:sldMk cId="226363252" sldId="421"/>
            <ac:spMk id="3" creationId="{4ADB8213-058D-41ED-BB29-2CE7FEE060E3}"/>
          </ac:spMkLst>
        </pc:spChg>
      </pc:sldChg>
      <pc:sldChg chg="del">
        <pc:chgData name="岡久　加奈okahisa866" userId="e744d9f8-481c-4cd7-b2e9-d9bc69494d0e" providerId="ADAL" clId="{5534454E-F8E8-044C-BF60-F178DA935307}" dt="2023-04-15T01:55:29.426" v="149" actId="2696"/>
        <pc:sldMkLst>
          <pc:docMk/>
          <pc:sldMk cId="4016744009" sldId="442"/>
        </pc:sldMkLst>
      </pc:sldChg>
      <pc:sldChg chg="del">
        <pc:chgData name="岡久　加奈okahisa866" userId="e744d9f8-481c-4cd7-b2e9-d9bc69494d0e" providerId="ADAL" clId="{5534454E-F8E8-044C-BF60-F178DA935307}" dt="2023-04-15T01:55:23.708" v="120" actId="2696"/>
        <pc:sldMkLst>
          <pc:docMk/>
          <pc:sldMk cId="1944525288" sldId="450"/>
        </pc:sldMkLst>
      </pc:sldChg>
      <pc:sldChg chg="del">
        <pc:chgData name="岡久　加奈okahisa866" userId="e744d9f8-481c-4cd7-b2e9-d9bc69494d0e" providerId="ADAL" clId="{5534454E-F8E8-044C-BF60-F178DA935307}" dt="2023-04-15T01:55:33.168" v="161" actId="2696"/>
        <pc:sldMkLst>
          <pc:docMk/>
          <pc:sldMk cId="1728087984" sldId="455"/>
        </pc:sldMkLst>
      </pc:sldChg>
      <pc:sldChg chg="del">
        <pc:chgData name="岡久　加奈okahisa866" userId="e744d9f8-481c-4cd7-b2e9-d9bc69494d0e" providerId="ADAL" clId="{5534454E-F8E8-044C-BF60-F178DA935307}" dt="2023-04-15T01:55:28.954" v="146" actId="2696"/>
        <pc:sldMkLst>
          <pc:docMk/>
          <pc:sldMk cId="2610112761" sldId="456"/>
        </pc:sldMkLst>
      </pc:sldChg>
      <pc:sldChg chg="del">
        <pc:chgData name="岡久　加奈okahisa866" userId="e744d9f8-481c-4cd7-b2e9-d9bc69494d0e" providerId="ADAL" clId="{5534454E-F8E8-044C-BF60-F178DA935307}" dt="2023-04-15T01:55:32.667" v="160" actId="2696"/>
        <pc:sldMkLst>
          <pc:docMk/>
          <pc:sldMk cId="1729804398" sldId="457"/>
        </pc:sldMkLst>
      </pc:sldChg>
      <pc:sldChg chg="del">
        <pc:chgData name="岡久　加奈okahisa866" userId="e744d9f8-481c-4cd7-b2e9-d9bc69494d0e" providerId="ADAL" clId="{5534454E-F8E8-044C-BF60-F178DA935307}" dt="2023-04-15T01:55:32.129" v="159" actId="2696"/>
        <pc:sldMkLst>
          <pc:docMk/>
          <pc:sldMk cId="1864762881" sldId="458"/>
        </pc:sldMkLst>
      </pc:sldChg>
      <pc:sldChg chg="del">
        <pc:chgData name="岡久　加奈okahisa866" userId="e744d9f8-481c-4cd7-b2e9-d9bc69494d0e" providerId="ADAL" clId="{5534454E-F8E8-044C-BF60-F178DA935307}" dt="2023-04-15T01:55:26.294" v="131" actId="2696"/>
        <pc:sldMkLst>
          <pc:docMk/>
          <pc:sldMk cId="2604557753" sldId="460"/>
        </pc:sldMkLst>
      </pc:sldChg>
      <pc:sldChg chg="del">
        <pc:chgData name="岡久　加奈okahisa866" userId="e744d9f8-481c-4cd7-b2e9-d9bc69494d0e" providerId="ADAL" clId="{5534454E-F8E8-044C-BF60-F178DA935307}" dt="2023-04-15T01:55:31.783" v="158" actId="2696"/>
        <pc:sldMkLst>
          <pc:docMk/>
          <pc:sldMk cId="22362167" sldId="461"/>
        </pc:sldMkLst>
      </pc:sldChg>
      <pc:sldChg chg="del">
        <pc:chgData name="岡久　加奈okahisa866" userId="e744d9f8-481c-4cd7-b2e9-d9bc69494d0e" providerId="ADAL" clId="{5534454E-F8E8-044C-BF60-F178DA935307}" dt="2023-04-15T01:55:30.761" v="155" actId="2696"/>
        <pc:sldMkLst>
          <pc:docMk/>
          <pc:sldMk cId="1586481138" sldId="462"/>
        </pc:sldMkLst>
      </pc:sldChg>
      <pc:sldChg chg="del">
        <pc:chgData name="岡久　加奈okahisa866" userId="e744d9f8-481c-4cd7-b2e9-d9bc69494d0e" providerId="ADAL" clId="{5534454E-F8E8-044C-BF60-F178DA935307}" dt="2023-04-15T01:55:23.544" v="119" actId="2696"/>
        <pc:sldMkLst>
          <pc:docMk/>
          <pc:sldMk cId="3572394536" sldId="463"/>
        </pc:sldMkLst>
      </pc:sldChg>
      <pc:sldChg chg="del">
        <pc:chgData name="岡久　加奈okahisa866" userId="e744d9f8-481c-4cd7-b2e9-d9bc69494d0e" providerId="ADAL" clId="{5534454E-F8E8-044C-BF60-F178DA935307}" dt="2023-04-15T01:55:25.965" v="129" actId="2696"/>
        <pc:sldMkLst>
          <pc:docMk/>
          <pc:sldMk cId="1747570105" sldId="464"/>
        </pc:sldMkLst>
      </pc:sldChg>
      <pc:sldChg chg="del">
        <pc:chgData name="岡久　加奈okahisa866" userId="e744d9f8-481c-4cd7-b2e9-d9bc69494d0e" providerId="ADAL" clId="{5534454E-F8E8-044C-BF60-F178DA935307}" dt="2023-04-15T01:55:25.311" v="127" actId="2696"/>
        <pc:sldMkLst>
          <pc:docMk/>
          <pc:sldMk cId="3027720009" sldId="465"/>
        </pc:sldMkLst>
      </pc:sldChg>
      <pc:sldChg chg="del">
        <pc:chgData name="岡久　加奈okahisa866" userId="e744d9f8-481c-4cd7-b2e9-d9bc69494d0e" providerId="ADAL" clId="{5534454E-F8E8-044C-BF60-F178DA935307}" dt="2023-04-15T01:55:25.817" v="128" actId="2696"/>
        <pc:sldMkLst>
          <pc:docMk/>
          <pc:sldMk cId="454115257" sldId="466"/>
        </pc:sldMkLst>
      </pc:sldChg>
      <pc:sldChg chg="del">
        <pc:chgData name="岡久　加奈okahisa866" userId="e744d9f8-481c-4cd7-b2e9-d9bc69494d0e" providerId="ADAL" clId="{5534454E-F8E8-044C-BF60-F178DA935307}" dt="2023-04-15T01:55:25.178" v="126" actId="2696"/>
        <pc:sldMkLst>
          <pc:docMk/>
          <pc:sldMk cId="2826296246" sldId="467"/>
        </pc:sldMkLst>
      </pc:sldChg>
      <pc:sldChg chg="del">
        <pc:chgData name="岡久　加奈okahisa866" userId="e744d9f8-481c-4cd7-b2e9-d9bc69494d0e" providerId="ADAL" clId="{5534454E-F8E8-044C-BF60-F178DA935307}" dt="2023-04-15T01:55:25.014" v="125" actId="2696"/>
        <pc:sldMkLst>
          <pc:docMk/>
          <pc:sldMk cId="2666737905" sldId="468"/>
        </pc:sldMkLst>
      </pc:sldChg>
      <pc:sldChg chg="del">
        <pc:chgData name="岡久　加奈okahisa866" userId="e744d9f8-481c-4cd7-b2e9-d9bc69494d0e" providerId="ADAL" clId="{5534454E-F8E8-044C-BF60-F178DA935307}" dt="2023-04-15T01:55:23.400" v="118" actId="2696"/>
        <pc:sldMkLst>
          <pc:docMk/>
          <pc:sldMk cId="3902836670" sldId="469"/>
        </pc:sldMkLst>
      </pc:sldChg>
      <pc:sldChg chg="del">
        <pc:chgData name="岡久　加奈okahisa866" userId="e744d9f8-481c-4cd7-b2e9-d9bc69494d0e" providerId="ADAL" clId="{5534454E-F8E8-044C-BF60-F178DA935307}" dt="2023-04-15T01:55:22.920" v="115" actId="2696"/>
        <pc:sldMkLst>
          <pc:docMk/>
          <pc:sldMk cId="3907140625" sldId="470"/>
        </pc:sldMkLst>
      </pc:sldChg>
      <pc:sldChg chg="del">
        <pc:chgData name="岡久　加奈okahisa866" userId="e744d9f8-481c-4cd7-b2e9-d9bc69494d0e" providerId="ADAL" clId="{5534454E-F8E8-044C-BF60-F178DA935307}" dt="2023-04-15T01:55:23.046" v="116" actId="2696"/>
        <pc:sldMkLst>
          <pc:docMk/>
          <pc:sldMk cId="1237946425" sldId="471"/>
        </pc:sldMkLst>
      </pc:sldChg>
      <pc:sldChg chg="del">
        <pc:chgData name="岡久　加奈okahisa866" userId="e744d9f8-481c-4cd7-b2e9-d9bc69494d0e" providerId="ADAL" clId="{5534454E-F8E8-044C-BF60-F178DA935307}" dt="2023-04-15T01:55:21.847" v="110" actId="2696"/>
        <pc:sldMkLst>
          <pc:docMk/>
          <pc:sldMk cId="2680184007" sldId="472"/>
        </pc:sldMkLst>
      </pc:sldChg>
      <pc:sldChg chg="del">
        <pc:chgData name="岡久　加奈okahisa866" userId="e744d9f8-481c-4cd7-b2e9-d9bc69494d0e" providerId="ADAL" clId="{5534454E-F8E8-044C-BF60-F178DA935307}" dt="2023-04-15T01:55:21.700" v="109" actId="2696"/>
        <pc:sldMkLst>
          <pc:docMk/>
          <pc:sldMk cId="530299060" sldId="473"/>
        </pc:sldMkLst>
      </pc:sldChg>
      <pc:sldChg chg="del">
        <pc:chgData name="岡久　加奈okahisa866" userId="e744d9f8-481c-4cd7-b2e9-d9bc69494d0e" providerId="ADAL" clId="{5534454E-F8E8-044C-BF60-F178DA935307}" dt="2023-04-15T01:55:21.533" v="108" actId="2696"/>
        <pc:sldMkLst>
          <pc:docMk/>
          <pc:sldMk cId="4159345408" sldId="474"/>
        </pc:sldMkLst>
      </pc:sldChg>
      <pc:sldChg chg="del">
        <pc:chgData name="岡久　加奈okahisa866" userId="e744d9f8-481c-4cd7-b2e9-d9bc69494d0e" providerId="ADAL" clId="{5534454E-F8E8-044C-BF60-F178DA935307}" dt="2023-04-15T01:55:20.747" v="103" actId="2696"/>
        <pc:sldMkLst>
          <pc:docMk/>
          <pc:sldMk cId="3336281531" sldId="475"/>
        </pc:sldMkLst>
      </pc:sldChg>
      <pc:sldChg chg="del">
        <pc:chgData name="岡久　加奈okahisa866" userId="e744d9f8-481c-4cd7-b2e9-d9bc69494d0e" providerId="ADAL" clId="{5534454E-F8E8-044C-BF60-F178DA935307}" dt="2023-04-15T01:55:20.597" v="102" actId="2696"/>
        <pc:sldMkLst>
          <pc:docMk/>
          <pc:sldMk cId="293170126" sldId="476"/>
        </pc:sldMkLst>
      </pc:sldChg>
      <pc:sldChg chg="del">
        <pc:chgData name="岡久　加奈okahisa866" userId="e744d9f8-481c-4cd7-b2e9-d9bc69494d0e" providerId="ADAL" clId="{5534454E-F8E8-044C-BF60-F178DA935307}" dt="2023-04-15T01:55:20.467" v="101" actId="2696"/>
        <pc:sldMkLst>
          <pc:docMk/>
          <pc:sldMk cId="760398250" sldId="477"/>
        </pc:sldMkLst>
      </pc:sldChg>
      <pc:sldChg chg="del">
        <pc:chgData name="岡久　加奈okahisa866" userId="e744d9f8-481c-4cd7-b2e9-d9bc69494d0e" providerId="ADAL" clId="{5534454E-F8E8-044C-BF60-F178DA935307}" dt="2023-04-15T01:55:20.297" v="100" actId="2696"/>
        <pc:sldMkLst>
          <pc:docMk/>
          <pc:sldMk cId="3975473065" sldId="478"/>
        </pc:sldMkLst>
      </pc:sldChg>
      <pc:sldChg chg="del">
        <pc:chgData name="岡久　加奈okahisa866" userId="e744d9f8-481c-4cd7-b2e9-d9bc69494d0e" providerId="ADAL" clId="{5534454E-F8E8-044C-BF60-F178DA935307}" dt="2023-04-15T01:55:21.998" v="111" actId="2696"/>
        <pc:sldMkLst>
          <pc:docMk/>
          <pc:sldMk cId="1116832357" sldId="479"/>
        </pc:sldMkLst>
      </pc:sldChg>
      <pc:sldChg chg="del">
        <pc:chgData name="岡久　加奈okahisa866" userId="e744d9f8-481c-4cd7-b2e9-d9bc69494d0e" providerId="ADAL" clId="{5534454E-F8E8-044C-BF60-F178DA935307}" dt="2023-04-15T01:55:20.147" v="99" actId="2696"/>
        <pc:sldMkLst>
          <pc:docMk/>
          <pc:sldMk cId="4014665084" sldId="481"/>
        </pc:sldMkLst>
      </pc:sldChg>
      <pc:sldChg chg="del">
        <pc:chgData name="岡久　加奈okahisa866" userId="e744d9f8-481c-4cd7-b2e9-d9bc69494d0e" providerId="ADAL" clId="{5534454E-F8E8-044C-BF60-F178DA935307}" dt="2023-04-15T01:55:19.664" v="96" actId="2696"/>
        <pc:sldMkLst>
          <pc:docMk/>
          <pc:sldMk cId="1634858752" sldId="483"/>
        </pc:sldMkLst>
      </pc:sldChg>
      <pc:sldChg chg="del">
        <pc:chgData name="岡久　加奈okahisa866" userId="e744d9f8-481c-4cd7-b2e9-d9bc69494d0e" providerId="ADAL" clId="{5534454E-F8E8-044C-BF60-F178DA935307}" dt="2023-04-15T01:55:19.514" v="95" actId="2696"/>
        <pc:sldMkLst>
          <pc:docMk/>
          <pc:sldMk cId="3130959744" sldId="484"/>
        </pc:sldMkLst>
      </pc:sldChg>
      <pc:sldChg chg="del">
        <pc:chgData name="岡久　加奈okahisa866" userId="e744d9f8-481c-4cd7-b2e9-d9bc69494d0e" providerId="ADAL" clId="{5534454E-F8E8-044C-BF60-F178DA935307}" dt="2023-04-15T01:55:19.350" v="94" actId="2696"/>
        <pc:sldMkLst>
          <pc:docMk/>
          <pc:sldMk cId="2328272842" sldId="485"/>
        </pc:sldMkLst>
      </pc:sldChg>
      <pc:sldChg chg="del">
        <pc:chgData name="岡久　加奈okahisa866" userId="e744d9f8-481c-4cd7-b2e9-d9bc69494d0e" providerId="ADAL" clId="{5534454E-F8E8-044C-BF60-F178DA935307}" dt="2023-04-15T01:55:19.183" v="93" actId="2696"/>
        <pc:sldMkLst>
          <pc:docMk/>
          <pc:sldMk cId="2864656049" sldId="486"/>
        </pc:sldMkLst>
      </pc:sldChg>
      <pc:sldChg chg="del">
        <pc:chgData name="岡久　加奈okahisa866" userId="e744d9f8-481c-4cd7-b2e9-d9bc69494d0e" providerId="ADAL" clId="{5534454E-F8E8-044C-BF60-F178DA935307}" dt="2023-04-15T01:55:19.013" v="92" actId="2696"/>
        <pc:sldMkLst>
          <pc:docMk/>
          <pc:sldMk cId="104686874" sldId="487"/>
        </pc:sldMkLst>
      </pc:sldChg>
      <pc:sldChg chg="del">
        <pc:chgData name="岡久　加奈okahisa866" userId="e744d9f8-481c-4cd7-b2e9-d9bc69494d0e" providerId="ADAL" clId="{5534454E-F8E8-044C-BF60-F178DA935307}" dt="2023-04-15T01:55:21.380" v="107" actId="2696"/>
        <pc:sldMkLst>
          <pc:docMk/>
          <pc:sldMk cId="4013280293" sldId="488"/>
        </pc:sldMkLst>
      </pc:sldChg>
      <pc:sldChg chg="del">
        <pc:chgData name="岡久　加奈okahisa866" userId="e744d9f8-481c-4cd7-b2e9-d9bc69494d0e" providerId="ADAL" clId="{5534454E-F8E8-044C-BF60-F178DA935307}" dt="2023-04-15T01:55:18.849" v="91" actId="2696"/>
        <pc:sldMkLst>
          <pc:docMk/>
          <pc:sldMk cId="1707868571" sldId="489"/>
        </pc:sldMkLst>
      </pc:sldChg>
      <pc:sldChg chg="del">
        <pc:chgData name="岡久　加奈okahisa866" userId="e744d9f8-481c-4cd7-b2e9-d9bc69494d0e" providerId="ADAL" clId="{5534454E-F8E8-044C-BF60-F178DA935307}" dt="2023-04-15T01:55:18.533" v="89" actId="2696"/>
        <pc:sldMkLst>
          <pc:docMk/>
          <pc:sldMk cId="2816058482" sldId="491"/>
        </pc:sldMkLst>
      </pc:sldChg>
      <pc:sldChg chg="del">
        <pc:chgData name="岡久　加奈okahisa866" userId="e744d9f8-481c-4cd7-b2e9-d9bc69494d0e" providerId="ADAL" clId="{5534454E-F8E8-044C-BF60-F178DA935307}" dt="2023-04-15T01:55:18.386" v="88" actId="2696"/>
        <pc:sldMkLst>
          <pc:docMk/>
          <pc:sldMk cId="369003396" sldId="493"/>
        </pc:sldMkLst>
      </pc:sldChg>
      <pc:sldChg chg="del">
        <pc:chgData name="岡久　加奈okahisa866" userId="e744d9f8-481c-4cd7-b2e9-d9bc69494d0e" providerId="ADAL" clId="{5534454E-F8E8-044C-BF60-F178DA935307}" dt="2023-04-15T01:55:17.113" v="80" actId="2696"/>
        <pc:sldMkLst>
          <pc:docMk/>
          <pc:sldMk cId="3848057848" sldId="496"/>
        </pc:sldMkLst>
      </pc:sldChg>
      <pc:sldChg chg="del">
        <pc:chgData name="岡久　加奈okahisa866" userId="e744d9f8-481c-4cd7-b2e9-d9bc69494d0e" providerId="ADAL" clId="{5534454E-F8E8-044C-BF60-F178DA935307}" dt="2023-04-15T01:55:16.980" v="79" actId="2696"/>
        <pc:sldMkLst>
          <pc:docMk/>
          <pc:sldMk cId="562624958" sldId="497"/>
        </pc:sldMkLst>
      </pc:sldChg>
      <pc:sldChg chg="del">
        <pc:chgData name="岡久　加奈okahisa866" userId="e744d9f8-481c-4cd7-b2e9-d9bc69494d0e" providerId="ADAL" clId="{5534454E-F8E8-044C-BF60-F178DA935307}" dt="2023-04-15T01:55:16.834" v="78" actId="2696"/>
        <pc:sldMkLst>
          <pc:docMk/>
          <pc:sldMk cId="337219134" sldId="499"/>
        </pc:sldMkLst>
      </pc:sldChg>
      <pc:sldChg chg="del">
        <pc:chgData name="岡久　加奈okahisa866" userId="e744d9f8-481c-4cd7-b2e9-d9bc69494d0e" providerId="ADAL" clId="{5534454E-F8E8-044C-BF60-F178DA935307}" dt="2023-04-15T01:55:16.666" v="77" actId="2696"/>
        <pc:sldMkLst>
          <pc:docMk/>
          <pc:sldMk cId="548230533" sldId="500"/>
        </pc:sldMkLst>
      </pc:sldChg>
      <pc:sldChg chg="del">
        <pc:chgData name="岡久　加奈okahisa866" userId="e744d9f8-481c-4cd7-b2e9-d9bc69494d0e" providerId="ADAL" clId="{5534454E-F8E8-044C-BF60-F178DA935307}" dt="2023-04-15T01:55:16.514" v="76" actId="2696"/>
        <pc:sldMkLst>
          <pc:docMk/>
          <pc:sldMk cId="524846515" sldId="501"/>
        </pc:sldMkLst>
      </pc:sldChg>
      <pc:sldChg chg="del">
        <pc:chgData name="岡久　加奈okahisa866" userId="e744d9f8-481c-4cd7-b2e9-d9bc69494d0e" providerId="ADAL" clId="{5534454E-F8E8-044C-BF60-F178DA935307}" dt="2023-04-15T01:55:16.382" v="75" actId="2696"/>
        <pc:sldMkLst>
          <pc:docMk/>
          <pc:sldMk cId="114559981" sldId="502"/>
        </pc:sldMkLst>
      </pc:sldChg>
      <pc:sldChg chg="del">
        <pc:chgData name="岡久　加奈okahisa866" userId="e744d9f8-481c-4cd7-b2e9-d9bc69494d0e" providerId="ADAL" clId="{5534454E-F8E8-044C-BF60-F178DA935307}" dt="2023-04-15T01:55:16.231" v="74" actId="2696"/>
        <pc:sldMkLst>
          <pc:docMk/>
          <pc:sldMk cId="791071398" sldId="503"/>
        </pc:sldMkLst>
      </pc:sldChg>
      <pc:sldChg chg="del">
        <pc:chgData name="岡久　加奈okahisa866" userId="e744d9f8-481c-4cd7-b2e9-d9bc69494d0e" providerId="ADAL" clId="{5534454E-F8E8-044C-BF60-F178DA935307}" dt="2023-04-15T01:55:16.081" v="73" actId="2696"/>
        <pc:sldMkLst>
          <pc:docMk/>
          <pc:sldMk cId="3681337" sldId="505"/>
        </pc:sldMkLst>
      </pc:sldChg>
      <pc:sldChg chg="del">
        <pc:chgData name="岡久　加奈okahisa866" userId="e744d9f8-481c-4cd7-b2e9-d9bc69494d0e" providerId="ADAL" clId="{5534454E-F8E8-044C-BF60-F178DA935307}" dt="2023-04-15T01:55:15.766" v="71" actId="2696"/>
        <pc:sldMkLst>
          <pc:docMk/>
          <pc:sldMk cId="100316765" sldId="506"/>
        </pc:sldMkLst>
      </pc:sldChg>
      <pc:sldChg chg="del">
        <pc:chgData name="岡久　加奈okahisa866" userId="e744d9f8-481c-4cd7-b2e9-d9bc69494d0e" providerId="ADAL" clId="{5534454E-F8E8-044C-BF60-F178DA935307}" dt="2023-04-15T01:55:15.931" v="72" actId="2696"/>
        <pc:sldMkLst>
          <pc:docMk/>
          <pc:sldMk cId="3057494316" sldId="507"/>
        </pc:sldMkLst>
      </pc:sldChg>
      <pc:sldChg chg="del">
        <pc:chgData name="岡久　加奈okahisa866" userId="e744d9f8-481c-4cd7-b2e9-d9bc69494d0e" providerId="ADAL" clId="{5534454E-F8E8-044C-BF60-F178DA935307}" dt="2023-04-15T01:55:15.616" v="70" actId="2696"/>
        <pc:sldMkLst>
          <pc:docMk/>
          <pc:sldMk cId="3150360822" sldId="508"/>
        </pc:sldMkLst>
      </pc:sldChg>
      <pc:sldChg chg="del">
        <pc:chgData name="岡久　加奈okahisa866" userId="e744d9f8-481c-4cd7-b2e9-d9bc69494d0e" providerId="ADAL" clId="{5534454E-F8E8-044C-BF60-F178DA935307}" dt="2023-04-15T01:55:15.466" v="69" actId="2696"/>
        <pc:sldMkLst>
          <pc:docMk/>
          <pc:sldMk cId="1197550309" sldId="509"/>
        </pc:sldMkLst>
      </pc:sldChg>
      <pc:sldChg chg="del">
        <pc:chgData name="岡久　加奈okahisa866" userId="e744d9f8-481c-4cd7-b2e9-d9bc69494d0e" providerId="ADAL" clId="{5534454E-F8E8-044C-BF60-F178DA935307}" dt="2023-04-15T01:55:15.315" v="68" actId="2696"/>
        <pc:sldMkLst>
          <pc:docMk/>
          <pc:sldMk cId="3653990798" sldId="510"/>
        </pc:sldMkLst>
      </pc:sldChg>
      <pc:sldChg chg="del">
        <pc:chgData name="岡久　加奈okahisa866" userId="e744d9f8-481c-4cd7-b2e9-d9bc69494d0e" providerId="ADAL" clId="{5534454E-F8E8-044C-BF60-F178DA935307}" dt="2023-04-15T01:55:15.187" v="67" actId="2696"/>
        <pc:sldMkLst>
          <pc:docMk/>
          <pc:sldMk cId="1236126322" sldId="511"/>
        </pc:sldMkLst>
      </pc:sldChg>
      <pc:sldChg chg="del">
        <pc:chgData name="岡久　加奈okahisa866" userId="e744d9f8-481c-4cd7-b2e9-d9bc69494d0e" providerId="ADAL" clId="{5534454E-F8E8-044C-BF60-F178DA935307}" dt="2023-04-15T01:55:15.016" v="66" actId="2696"/>
        <pc:sldMkLst>
          <pc:docMk/>
          <pc:sldMk cId="2859886984" sldId="513"/>
        </pc:sldMkLst>
      </pc:sldChg>
      <pc:sldChg chg="del">
        <pc:chgData name="岡久　加奈okahisa866" userId="e744d9f8-481c-4cd7-b2e9-d9bc69494d0e" providerId="ADAL" clId="{5534454E-F8E8-044C-BF60-F178DA935307}" dt="2023-04-15T01:55:14.716" v="64" actId="2696"/>
        <pc:sldMkLst>
          <pc:docMk/>
          <pc:sldMk cId="1015263881" sldId="514"/>
        </pc:sldMkLst>
      </pc:sldChg>
      <pc:sldChg chg="del">
        <pc:chgData name="岡久　加奈okahisa866" userId="e744d9f8-481c-4cd7-b2e9-d9bc69494d0e" providerId="ADAL" clId="{5534454E-F8E8-044C-BF60-F178DA935307}" dt="2023-04-15T01:55:14.566" v="63" actId="2696"/>
        <pc:sldMkLst>
          <pc:docMk/>
          <pc:sldMk cId="3312460526" sldId="515"/>
        </pc:sldMkLst>
      </pc:sldChg>
      <pc:sldChg chg="del">
        <pc:chgData name="岡久　加奈okahisa866" userId="e744d9f8-481c-4cd7-b2e9-d9bc69494d0e" providerId="ADAL" clId="{5534454E-F8E8-044C-BF60-F178DA935307}" dt="2023-04-15T01:55:14.415" v="62" actId="2696"/>
        <pc:sldMkLst>
          <pc:docMk/>
          <pc:sldMk cId="292514785" sldId="517"/>
        </pc:sldMkLst>
      </pc:sldChg>
      <pc:sldChg chg="del">
        <pc:chgData name="岡久　加奈okahisa866" userId="e744d9f8-481c-4cd7-b2e9-d9bc69494d0e" providerId="ADAL" clId="{5534454E-F8E8-044C-BF60-F178DA935307}" dt="2023-04-15T01:55:14.265" v="61" actId="2696"/>
        <pc:sldMkLst>
          <pc:docMk/>
          <pc:sldMk cId="2211504841" sldId="521"/>
        </pc:sldMkLst>
      </pc:sldChg>
      <pc:sldChg chg="del">
        <pc:chgData name="岡久　加奈okahisa866" userId="e744d9f8-481c-4cd7-b2e9-d9bc69494d0e" providerId="ADAL" clId="{5534454E-F8E8-044C-BF60-F178DA935307}" dt="2023-04-15T01:55:14.095" v="60" actId="2696"/>
        <pc:sldMkLst>
          <pc:docMk/>
          <pc:sldMk cId="1087107701" sldId="522"/>
        </pc:sldMkLst>
      </pc:sldChg>
      <pc:sldChg chg="del">
        <pc:chgData name="岡久　加奈okahisa866" userId="e744d9f8-481c-4cd7-b2e9-d9bc69494d0e" providerId="ADAL" clId="{5534454E-F8E8-044C-BF60-F178DA935307}" dt="2023-04-15T01:55:13.798" v="58" actId="2696"/>
        <pc:sldMkLst>
          <pc:docMk/>
          <pc:sldMk cId="2645463405" sldId="523"/>
        </pc:sldMkLst>
      </pc:sldChg>
      <pc:sldChg chg="del">
        <pc:chgData name="岡久　加奈okahisa866" userId="e744d9f8-481c-4cd7-b2e9-d9bc69494d0e" providerId="ADAL" clId="{5534454E-F8E8-044C-BF60-F178DA935307}" dt="2023-04-15T01:55:13.948" v="59" actId="2696"/>
        <pc:sldMkLst>
          <pc:docMk/>
          <pc:sldMk cId="4087930143" sldId="524"/>
        </pc:sldMkLst>
      </pc:sldChg>
      <pc:sldChg chg="del">
        <pc:chgData name="岡久　加奈okahisa866" userId="e744d9f8-481c-4cd7-b2e9-d9bc69494d0e" providerId="ADAL" clId="{5534454E-F8E8-044C-BF60-F178DA935307}" dt="2023-04-15T01:55:13.631" v="57" actId="2696"/>
        <pc:sldMkLst>
          <pc:docMk/>
          <pc:sldMk cId="1474975142" sldId="525"/>
        </pc:sldMkLst>
      </pc:sldChg>
      <pc:sldChg chg="del">
        <pc:chgData name="岡久　加奈okahisa866" userId="e744d9f8-481c-4cd7-b2e9-d9bc69494d0e" providerId="ADAL" clId="{5534454E-F8E8-044C-BF60-F178DA935307}" dt="2023-04-15T01:55:13.479" v="56" actId="2696"/>
        <pc:sldMkLst>
          <pc:docMk/>
          <pc:sldMk cId="716986812" sldId="526"/>
        </pc:sldMkLst>
      </pc:sldChg>
      <pc:sldChg chg="del">
        <pc:chgData name="岡久　加奈okahisa866" userId="e744d9f8-481c-4cd7-b2e9-d9bc69494d0e" providerId="ADAL" clId="{5534454E-F8E8-044C-BF60-F178DA935307}" dt="2023-04-15T01:55:13.329" v="55" actId="2696"/>
        <pc:sldMkLst>
          <pc:docMk/>
          <pc:sldMk cId="1612503389" sldId="527"/>
        </pc:sldMkLst>
      </pc:sldChg>
      <pc:sldChg chg="del">
        <pc:chgData name="岡久　加奈okahisa866" userId="e744d9f8-481c-4cd7-b2e9-d9bc69494d0e" providerId="ADAL" clId="{5534454E-F8E8-044C-BF60-F178DA935307}" dt="2023-04-15T01:55:13.181" v="54" actId="2696"/>
        <pc:sldMkLst>
          <pc:docMk/>
          <pc:sldMk cId="1734843629" sldId="528"/>
        </pc:sldMkLst>
      </pc:sldChg>
      <pc:sldChg chg="del">
        <pc:chgData name="岡久　加奈okahisa866" userId="e744d9f8-481c-4cd7-b2e9-d9bc69494d0e" providerId="ADAL" clId="{5534454E-F8E8-044C-BF60-F178DA935307}" dt="2023-04-15T01:55:13.032" v="53" actId="2696"/>
        <pc:sldMkLst>
          <pc:docMk/>
          <pc:sldMk cId="1639442640" sldId="531"/>
        </pc:sldMkLst>
      </pc:sldChg>
      <pc:sldChg chg="del">
        <pc:chgData name="岡久　加奈okahisa866" userId="e744d9f8-481c-4cd7-b2e9-d9bc69494d0e" providerId="ADAL" clId="{5534454E-F8E8-044C-BF60-F178DA935307}" dt="2023-04-15T01:55:12.882" v="52" actId="2696"/>
        <pc:sldMkLst>
          <pc:docMk/>
          <pc:sldMk cId="4066647103" sldId="532"/>
        </pc:sldMkLst>
      </pc:sldChg>
      <pc:sldChg chg="del">
        <pc:chgData name="岡久　加奈okahisa866" userId="e744d9f8-481c-4cd7-b2e9-d9bc69494d0e" providerId="ADAL" clId="{5534454E-F8E8-044C-BF60-F178DA935307}" dt="2023-04-15T01:55:11.366" v="42" actId="2696"/>
        <pc:sldMkLst>
          <pc:docMk/>
          <pc:sldMk cId="50088812" sldId="533"/>
        </pc:sldMkLst>
      </pc:sldChg>
      <pc:sldChg chg="del">
        <pc:chgData name="岡久　加奈okahisa866" userId="e744d9f8-481c-4cd7-b2e9-d9bc69494d0e" providerId="ADAL" clId="{5534454E-F8E8-044C-BF60-F178DA935307}" dt="2023-04-15T01:55:12.734" v="51" actId="2696"/>
        <pc:sldMkLst>
          <pc:docMk/>
          <pc:sldMk cId="1435738294" sldId="534"/>
        </pc:sldMkLst>
      </pc:sldChg>
      <pc:sldChg chg="del">
        <pc:chgData name="岡久　加奈okahisa866" userId="e744d9f8-481c-4cd7-b2e9-d9bc69494d0e" providerId="ADAL" clId="{5534454E-F8E8-044C-BF60-F178DA935307}" dt="2023-04-15T01:55:12.584" v="50" actId="2696"/>
        <pc:sldMkLst>
          <pc:docMk/>
          <pc:sldMk cId="2930486787" sldId="535"/>
        </pc:sldMkLst>
      </pc:sldChg>
      <pc:sldChg chg="del">
        <pc:chgData name="岡久　加奈okahisa866" userId="e744d9f8-481c-4cd7-b2e9-d9bc69494d0e" providerId="ADAL" clId="{5534454E-F8E8-044C-BF60-F178DA935307}" dt="2023-04-15T01:55:12.451" v="49" actId="2696"/>
        <pc:sldMkLst>
          <pc:docMk/>
          <pc:sldMk cId="3485468336" sldId="537"/>
        </pc:sldMkLst>
      </pc:sldChg>
      <pc:sldChg chg="del">
        <pc:chgData name="岡久　加奈okahisa866" userId="e744d9f8-481c-4cd7-b2e9-d9bc69494d0e" providerId="ADAL" clId="{5534454E-F8E8-044C-BF60-F178DA935307}" dt="2023-04-15T01:55:12.303" v="48" actId="2696"/>
        <pc:sldMkLst>
          <pc:docMk/>
          <pc:sldMk cId="2782027978" sldId="539"/>
        </pc:sldMkLst>
      </pc:sldChg>
      <pc:sldChg chg="del">
        <pc:chgData name="岡久　加奈okahisa866" userId="e744d9f8-481c-4cd7-b2e9-d9bc69494d0e" providerId="ADAL" clId="{5534454E-F8E8-044C-BF60-F178DA935307}" dt="2023-04-15T01:55:12.136" v="47" actId="2696"/>
        <pc:sldMkLst>
          <pc:docMk/>
          <pc:sldMk cId="840595060" sldId="540"/>
        </pc:sldMkLst>
      </pc:sldChg>
      <pc:sldChg chg="del">
        <pc:chgData name="岡久　加奈okahisa866" userId="e744d9f8-481c-4cd7-b2e9-d9bc69494d0e" providerId="ADAL" clId="{5534454E-F8E8-044C-BF60-F178DA935307}" dt="2023-04-15T01:55:11.984" v="46" actId="2696"/>
        <pc:sldMkLst>
          <pc:docMk/>
          <pc:sldMk cId="2628305448" sldId="541"/>
        </pc:sldMkLst>
      </pc:sldChg>
      <pc:sldChg chg="del">
        <pc:chgData name="岡久　加奈okahisa866" userId="e744d9f8-481c-4cd7-b2e9-d9bc69494d0e" providerId="ADAL" clId="{5534454E-F8E8-044C-BF60-F178DA935307}" dt="2023-04-15T01:55:11.818" v="45" actId="2696"/>
        <pc:sldMkLst>
          <pc:docMk/>
          <pc:sldMk cId="2295660806" sldId="542"/>
        </pc:sldMkLst>
      </pc:sldChg>
      <pc:sldChg chg="del">
        <pc:chgData name="岡久　加奈okahisa866" userId="e744d9f8-481c-4cd7-b2e9-d9bc69494d0e" providerId="ADAL" clId="{5534454E-F8E8-044C-BF60-F178DA935307}" dt="2023-04-15T01:55:11.667" v="44" actId="2696"/>
        <pc:sldMkLst>
          <pc:docMk/>
          <pc:sldMk cId="2153282175" sldId="543"/>
        </pc:sldMkLst>
      </pc:sldChg>
      <pc:sldChg chg="del">
        <pc:chgData name="岡久　加奈okahisa866" userId="e744d9f8-481c-4cd7-b2e9-d9bc69494d0e" providerId="ADAL" clId="{5534454E-F8E8-044C-BF60-F178DA935307}" dt="2023-04-15T01:55:11.516" v="43" actId="2696"/>
        <pc:sldMkLst>
          <pc:docMk/>
          <pc:sldMk cId="3428881886" sldId="544"/>
        </pc:sldMkLst>
      </pc:sldChg>
      <pc:sldChg chg="del">
        <pc:chgData name="岡久　加奈okahisa866" userId="e744d9f8-481c-4cd7-b2e9-d9bc69494d0e" providerId="ADAL" clId="{5534454E-F8E8-044C-BF60-F178DA935307}" dt="2023-04-15T01:55:11.253" v="41" actId="2696"/>
        <pc:sldMkLst>
          <pc:docMk/>
          <pc:sldMk cId="953533817" sldId="545"/>
        </pc:sldMkLst>
      </pc:sldChg>
      <pc:sldChg chg="del">
        <pc:chgData name="岡久　加奈okahisa866" userId="e744d9f8-481c-4cd7-b2e9-d9bc69494d0e" providerId="ADAL" clId="{5534454E-F8E8-044C-BF60-F178DA935307}" dt="2023-04-15T01:55:10.933" v="39" actId="2696"/>
        <pc:sldMkLst>
          <pc:docMk/>
          <pc:sldMk cId="4208846885" sldId="546"/>
        </pc:sldMkLst>
      </pc:sldChg>
      <pc:sldChg chg="del">
        <pc:chgData name="岡久　加奈okahisa866" userId="e744d9f8-481c-4cd7-b2e9-d9bc69494d0e" providerId="ADAL" clId="{5534454E-F8E8-044C-BF60-F178DA935307}" dt="2023-04-15T01:55:10.768" v="38" actId="2696"/>
        <pc:sldMkLst>
          <pc:docMk/>
          <pc:sldMk cId="3800350192" sldId="547"/>
        </pc:sldMkLst>
      </pc:sldChg>
      <pc:sldChg chg="del">
        <pc:chgData name="岡久　加奈okahisa866" userId="e744d9f8-481c-4cd7-b2e9-d9bc69494d0e" providerId="ADAL" clId="{5534454E-F8E8-044C-BF60-F178DA935307}" dt="2023-04-15T01:55:10.618" v="37" actId="2696"/>
        <pc:sldMkLst>
          <pc:docMk/>
          <pc:sldMk cId="3011734008" sldId="548"/>
        </pc:sldMkLst>
      </pc:sldChg>
      <pc:sldChg chg="del">
        <pc:chgData name="岡久　加奈okahisa866" userId="e744d9f8-481c-4cd7-b2e9-d9bc69494d0e" providerId="ADAL" clId="{5534454E-F8E8-044C-BF60-F178DA935307}" dt="2023-04-15T01:55:10.468" v="36" actId="2696"/>
        <pc:sldMkLst>
          <pc:docMk/>
          <pc:sldMk cId="1638945933" sldId="549"/>
        </pc:sldMkLst>
      </pc:sldChg>
      <pc:sldChg chg="del">
        <pc:chgData name="岡久　加奈okahisa866" userId="e744d9f8-481c-4cd7-b2e9-d9bc69494d0e" providerId="ADAL" clId="{5534454E-F8E8-044C-BF60-F178DA935307}" dt="2023-04-15T01:55:10.002" v="33" actId="2696"/>
        <pc:sldMkLst>
          <pc:docMk/>
          <pc:sldMk cId="2970937766" sldId="550"/>
        </pc:sldMkLst>
      </pc:sldChg>
      <pc:sldChg chg="del">
        <pc:chgData name="岡久　加奈okahisa866" userId="e744d9f8-481c-4cd7-b2e9-d9bc69494d0e" providerId="ADAL" clId="{5534454E-F8E8-044C-BF60-F178DA935307}" dt="2023-04-15T01:55:09.833" v="32" actId="2696"/>
        <pc:sldMkLst>
          <pc:docMk/>
          <pc:sldMk cId="2003993910" sldId="551"/>
        </pc:sldMkLst>
      </pc:sldChg>
      <pc:sldChg chg="del">
        <pc:chgData name="岡久　加奈okahisa866" userId="e744d9f8-481c-4cd7-b2e9-d9bc69494d0e" providerId="ADAL" clId="{5534454E-F8E8-044C-BF60-F178DA935307}" dt="2023-04-15T01:55:31.430" v="157" actId="2696"/>
        <pc:sldMkLst>
          <pc:docMk/>
          <pc:sldMk cId="2388067076" sldId="552"/>
        </pc:sldMkLst>
      </pc:sldChg>
      <pc:sldChg chg="del">
        <pc:chgData name="岡久　加奈okahisa866" userId="e744d9f8-481c-4cd7-b2e9-d9bc69494d0e" providerId="ADAL" clId="{5534454E-F8E8-044C-BF60-F178DA935307}" dt="2023-04-15T01:55:31.150" v="156" actId="2696"/>
        <pc:sldMkLst>
          <pc:docMk/>
          <pc:sldMk cId="3532133476" sldId="553"/>
        </pc:sldMkLst>
      </pc:sldChg>
      <pc:sldChg chg="del">
        <pc:chgData name="岡久　加奈okahisa866" userId="e744d9f8-481c-4cd7-b2e9-d9bc69494d0e" providerId="ADAL" clId="{5534454E-F8E8-044C-BF60-F178DA935307}" dt="2023-04-15T01:55:30.596" v="154" actId="2696"/>
        <pc:sldMkLst>
          <pc:docMk/>
          <pc:sldMk cId="1770611459" sldId="554"/>
        </pc:sldMkLst>
      </pc:sldChg>
      <pc:sldChg chg="del">
        <pc:chgData name="岡久　加奈okahisa866" userId="e744d9f8-481c-4cd7-b2e9-d9bc69494d0e" providerId="ADAL" clId="{5534454E-F8E8-044C-BF60-F178DA935307}" dt="2023-04-15T01:55:30.450" v="153" actId="2696"/>
        <pc:sldMkLst>
          <pc:docMk/>
          <pc:sldMk cId="1246880488" sldId="555"/>
        </pc:sldMkLst>
      </pc:sldChg>
      <pc:sldChg chg="del">
        <pc:chgData name="岡久　加奈okahisa866" userId="e744d9f8-481c-4cd7-b2e9-d9bc69494d0e" providerId="ADAL" clId="{5534454E-F8E8-044C-BF60-F178DA935307}" dt="2023-04-15T01:55:29.978" v="152" actId="2696"/>
        <pc:sldMkLst>
          <pc:docMk/>
          <pc:sldMk cId="1757274446" sldId="556"/>
        </pc:sldMkLst>
      </pc:sldChg>
      <pc:sldChg chg="del">
        <pc:chgData name="岡久　加奈okahisa866" userId="e744d9f8-481c-4cd7-b2e9-d9bc69494d0e" providerId="ADAL" clId="{5534454E-F8E8-044C-BF60-F178DA935307}" dt="2023-04-15T01:55:29.811" v="151" actId="2696"/>
        <pc:sldMkLst>
          <pc:docMk/>
          <pc:sldMk cId="4133785446" sldId="557"/>
        </pc:sldMkLst>
      </pc:sldChg>
      <pc:sldChg chg="del">
        <pc:chgData name="岡久　加奈okahisa866" userId="e744d9f8-481c-4cd7-b2e9-d9bc69494d0e" providerId="ADAL" clId="{5534454E-F8E8-044C-BF60-F178DA935307}" dt="2023-04-15T01:55:29.559" v="150" actId="2696"/>
        <pc:sldMkLst>
          <pc:docMk/>
          <pc:sldMk cId="2456446628" sldId="558"/>
        </pc:sldMkLst>
      </pc:sldChg>
      <pc:sldChg chg="del">
        <pc:chgData name="岡久　加奈okahisa866" userId="e744d9f8-481c-4cd7-b2e9-d9bc69494d0e" providerId="ADAL" clId="{5534454E-F8E8-044C-BF60-F178DA935307}" dt="2023-04-15T01:55:29.259" v="148" actId="2696"/>
        <pc:sldMkLst>
          <pc:docMk/>
          <pc:sldMk cId="738979040" sldId="559"/>
        </pc:sldMkLst>
      </pc:sldChg>
      <pc:sldChg chg="del">
        <pc:chgData name="岡久　加奈okahisa866" userId="e744d9f8-481c-4cd7-b2e9-d9bc69494d0e" providerId="ADAL" clId="{5534454E-F8E8-044C-BF60-F178DA935307}" dt="2023-04-15T01:55:29.076" v="147" actId="2696"/>
        <pc:sldMkLst>
          <pc:docMk/>
          <pc:sldMk cId="2165395051" sldId="560"/>
        </pc:sldMkLst>
      </pc:sldChg>
      <pc:sldChg chg="del">
        <pc:chgData name="岡久　加奈okahisa866" userId="e744d9f8-481c-4cd7-b2e9-d9bc69494d0e" providerId="ADAL" clId="{5534454E-F8E8-044C-BF60-F178DA935307}" dt="2023-04-15T01:55:28.344" v="144" actId="2696"/>
        <pc:sldMkLst>
          <pc:docMk/>
          <pc:sldMk cId="3787377493" sldId="561"/>
        </pc:sldMkLst>
      </pc:sldChg>
      <pc:sldChg chg="del">
        <pc:chgData name="岡久　加奈okahisa866" userId="e744d9f8-481c-4cd7-b2e9-d9bc69494d0e" providerId="ADAL" clId="{5534454E-F8E8-044C-BF60-F178DA935307}" dt="2023-04-15T01:55:28.177" v="143" actId="2696"/>
        <pc:sldMkLst>
          <pc:docMk/>
          <pc:sldMk cId="1917461387" sldId="562"/>
        </pc:sldMkLst>
      </pc:sldChg>
      <pc:sldChg chg="del">
        <pc:chgData name="岡久　加奈okahisa866" userId="e744d9f8-481c-4cd7-b2e9-d9bc69494d0e" providerId="ADAL" clId="{5534454E-F8E8-044C-BF60-F178DA935307}" dt="2023-04-15T01:55:28.026" v="142" actId="2696"/>
        <pc:sldMkLst>
          <pc:docMk/>
          <pc:sldMk cId="2805935465" sldId="563"/>
        </pc:sldMkLst>
      </pc:sldChg>
      <pc:sldChg chg="del">
        <pc:chgData name="岡久　加奈okahisa866" userId="e744d9f8-481c-4cd7-b2e9-d9bc69494d0e" providerId="ADAL" clId="{5534454E-F8E8-044C-BF60-F178DA935307}" dt="2023-04-15T01:55:27.876" v="141" actId="2696"/>
        <pc:sldMkLst>
          <pc:docMk/>
          <pc:sldMk cId="245821323" sldId="564"/>
        </pc:sldMkLst>
      </pc:sldChg>
      <pc:sldChg chg="del">
        <pc:chgData name="岡久　加奈okahisa866" userId="e744d9f8-481c-4cd7-b2e9-d9bc69494d0e" providerId="ADAL" clId="{5534454E-F8E8-044C-BF60-F178DA935307}" dt="2023-04-15T01:55:27.745" v="140" actId="2696"/>
        <pc:sldMkLst>
          <pc:docMk/>
          <pc:sldMk cId="3405580719" sldId="565"/>
        </pc:sldMkLst>
      </pc:sldChg>
      <pc:sldChg chg="del">
        <pc:chgData name="岡久　加奈okahisa866" userId="e744d9f8-481c-4cd7-b2e9-d9bc69494d0e" providerId="ADAL" clId="{5534454E-F8E8-044C-BF60-F178DA935307}" dt="2023-04-15T01:55:27.580" v="139" actId="2696"/>
        <pc:sldMkLst>
          <pc:docMk/>
          <pc:sldMk cId="2137922946" sldId="566"/>
        </pc:sldMkLst>
      </pc:sldChg>
      <pc:sldChg chg="del">
        <pc:chgData name="岡久　加奈okahisa866" userId="e744d9f8-481c-4cd7-b2e9-d9bc69494d0e" providerId="ADAL" clId="{5534454E-F8E8-044C-BF60-F178DA935307}" dt="2023-04-15T01:55:27.409" v="138" actId="2696"/>
        <pc:sldMkLst>
          <pc:docMk/>
          <pc:sldMk cId="855223767" sldId="567"/>
        </pc:sldMkLst>
      </pc:sldChg>
      <pc:sldChg chg="del">
        <pc:chgData name="岡久　加奈okahisa866" userId="e744d9f8-481c-4cd7-b2e9-d9bc69494d0e" providerId="ADAL" clId="{5534454E-F8E8-044C-BF60-F178DA935307}" dt="2023-04-15T01:55:27.093" v="136" actId="2696"/>
        <pc:sldMkLst>
          <pc:docMk/>
          <pc:sldMk cId="1871396008" sldId="568"/>
        </pc:sldMkLst>
      </pc:sldChg>
      <pc:sldChg chg="del">
        <pc:chgData name="岡久　加奈okahisa866" userId="e744d9f8-481c-4cd7-b2e9-d9bc69494d0e" providerId="ADAL" clId="{5534454E-F8E8-044C-BF60-F178DA935307}" dt="2023-04-15T01:55:26.944" v="135" actId="2696"/>
        <pc:sldMkLst>
          <pc:docMk/>
          <pc:sldMk cId="3746411144" sldId="569"/>
        </pc:sldMkLst>
      </pc:sldChg>
      <pc:sldChg chg="del">
        <pc:chgData name="岡久　加奈okahisa866" userId="e744d9f8-481c-4cd7-b2e9-d9bc69494d0e" providerId="ADAL" clId="{5534454E-F8E8-044C-BF60-F178DA935307}" dt="2023-04-15T01:55:26.794" v="134" actId="2696"/>
        <pc:sldMkLst>
          <pc:docMk/>
          <pc:sldMk cId="498291712" sldId="570"/>
        </pc:sldMkLst>
      </pc:sldChg>
      <pc:sldChg chg="del">
        <pc:chgData name="岡久　加奈okahisa866" userId="e744d9f8-481c-4cd7-b2e9-d9bc69494d0e" providerId="ADAL" clId="{5534454E-F8E8-044C-BF60-F178DA935307}" dt="2023-04-15T01:55:26.628" v="133" actId="2696"/>
        <pc:sldMkLst>
          <pc:docMk/>
          <pc:sldMk cId="327936780" sldId="571"/>
        </pc:sldMkLst>
      </pc:sldChg>
      <pc:sldChg chg="del">
        <pc:chgData name="岡久　加奈okahisa866" userId="e744d9f8-481c-4cd7-b2e9-d9bc69494d0e" providerId="ADAL" clId="{5534454E-F8E8-044C-BF60-F178DA935307}" dt="2023-04-15T01:55:26.460" v="132" actId="2696"/>
        <pc:sldMkLst>
          <pc:docMk/>
          <pc:sldMk cId="2854314287" sldId="572"/>
        </pc:sldMkLst>
      </pc:sldChg>
      <pc:sldChg chg="del">
        <pc:chgData name="岡久　加奈okahisa866" userId="e744d9f8-481c-4cd7-b2e9-d9bc69494d0e" providerId="ADAL" clId="{5534454E-F8E8-044C-BF60-F178DA935307}" dt="2023-04-15T01:55:26.139" v="130" actId="2696"/>
        <pc:sldMkLst>
          <pc:docMk/>
          <pc:sldMk cId="3596962815" sldId="573"/>
        </pc:sldMkLst>
      </pc:sldChg>
      <pc:sldChg chg="del">
        <pc:chgData name="岡久　加奈okahisa866" userId="e744d9f8-481c-4cd7-b2e9-d9bc69494d0e" providerId="ADAL" clId="{5534454E-F8E8-044C-BF60-F178DA935307}" dt="2023-04-15T01:55:20.917" v="104" actId="2696"/>
        <pc:sldMkLst>
          <pc:docMk/>
          <pc:sldMk cId="1799894722" sldId="574"/>
        </pc:sldMkLst>
      </pc:sldChg>
      <pc:sldChg chg="del">
        <pc:chgData name="岡久　加奈okahisa866" userId="e744d9f8-481c-4cd7-b2e9-d9bc69494d0e" providerId="ADAL" clId="{5534454E-F8E8-044C-BF60-F178DA935307}" dt="2023-04-15T01:55:19.999" v="98" actId="2696"/>
        <pc:sldMkLst>
          <pc:docMk/>
          <pc:sldMk cId="3250699999" sldId="575"/>
        </pc:sldMkLst>
      </pc:sldChg>
      <pc:sldChg chg="del">
        <pc:chgData name="岡久　加奈okahisa866" userId="e744d9f8-481c-4cd7-b2e9-d9bc69494d0e" providerId="ADAL" clId="{5534454E-F8E8-044C-BF60-F178DA935307}" dt="2023-04-15T01:55:18.215" v="87" actId="2696"/>
        <pc:sldMkLst>
          <pc:docMk/>
          <pc:sldMk cId="552406467" sldId="576"/>
        </pc:sldMkLst>
      </pc:sldChg>
      <pc:sldChg chg="del">
        <pc:chgData name="岡久　加奈okahisa866" userId="e744d9f8-481c-4cd7-b2e9-d9bc69494d0e" providerId="ADAL" clId="{5534454E-F8E8-044C-BF60-F178DA935307}" dt="2023-04-15T01:55:17.881" v="85" actId="2696"/>
        <pc:sldMkLst>
          <pc:docMk/>
          <pc:sldMk cId="1630869421" sldId="577"/>
        </pc:sldMkLst>
      </pc:sldChg>
      <pc:sldChg chg="del">
        <pc:chgData name="岡久　加奈okahisa866" userId="e744d9f8-481c-4cd7-b2e9-d9bc69494d0e" providerId="ADAL" clId="{5534454E-F8E8-044C-BF60-F178DA935307}" dt="2023-04-15T01:55:17.750" v="84" actId="2696"/>
        <pc:sldMkLst>
          <pc:docMk/>
          <pc:sldMk cId="1253729227" sldId="578"/>
        </pc:sldMkLst>
      </pc:sldChg>
      <pc:sldChg chg="del">
        <pc:chgData name="岡久　加奈okahisa866" userId="e744d9f8-481c-4cd7-b2e9-d9bc69494d0e" providerId="ADAL" clId="{5534454E-F8E8-044C-BF60-F178DA935307}" dt="2023-04-15T01:55:17.598" v="83" actId="2696"/>
        <pc:sldMkLst>
          <pc:docMk/>
          <pc:sldMk cId="3057563711" sldId="579"/>
        </pc:sldMkLst>
      </pc:sldChg>
      <pc:sldChg chg="del">
        <pc:chgData name="岡久　加奈okahisa866" userId="e744d9f8-481c-4cd7-b2e9-d9bc69494d0e" providerId="ADAL" clId="{5534454E-F8E8-044C-BF60-F178DA935307}" dt="2023-04-15T01:55:17.433" v="82" actId="2696"/>
        <pc:sldMkLst>
          <pc:docMk/>
          <pc:sldMk cId="3842402291" sldId="580"/>
        </pc:sldMkLst>
      </pc:sldChg>
      <pc:sldChg chg="del">
        <pc:chgData name="岡久　加奈okahisa866" userId="e744d9f8-481c-4cd7-b2e9-d9bc69494d0e" providerId="ADAL" clId="{5534454E-F8E8-044C-BF60-F178DA935307}" dt="2023-04-15T01:55:17.282" v="81" actId="2696"/>
        <pc:sldMkLst>
          <pc:docMk/>
          <pc:sldMk cId="2646221127" sldId="581"/>
        </pc:sldMkLst>
      </pc:sldChg>
      <pc:sldChg chg="del">
        <pc:chgData name="岡久　加奈okahisa866" userId="e744d9f8-481c-4cd7-b2e9-d9bc69494d0e" providerId="ADAL" clId="{5534454E-F8E8-044C-BF60-F178DA935307}" dt="2023-04-15T01:55:28.475" v="145" actId="2696"/>
        <pc:sldMkLst>
          <pc:docMk/>
          <pc:sldMk cId="2702887109" sldId="598"/>
        </pc:sldMkLst>
      </pc:sldChg>
      <pc:sldChg chg="del">
        <pc:chgData name="岡久　加奈okahisa866" userId="e744d9f8-481c-4cd7-b2e9-d9bc69494d0e" providerId="ADAL" clId="{5534454E-F8E8-044C-BF60-F178DA935307}" dt="2023-04-15T01:55:27.259" v="137" actId="2696"/>
        <pc:sldMkLst>
          <pc:docMk/>
          <pc:sldMk cId="115543931" sldId="599"/>
        </pc:sldMkLst>
      </pc:sldChg>
      <pc:sldChg chg="del">
        <pc:chgData name="岡久　加奈okahisa866" userId="e744d9f8-481c-4cd7-b2e9-d9bc69494d0e" providerId="ADAL" clId="{5534454E-F8E8-044C-BF60-F178DA935307}" dt="2023-04-15T01:55:24.851" v="124" actId="2696"/>
        <pc:sldMkLst>
          <pc:docMk/>
          <pc:sldMk cId="811665614" sldId="600"/>
        </pc:sldMkLst>
      </pc:sldChg>
      <pc:sldChg chg="del">
        <pc:chgData name="岡久　加奈okahisa866" userId="e744d9f8-481c-4cd7-b2e9-d9bc69494d0e" providerId="ADAL" clId="{5534454E-F8E8-044C-BF60-F178DA935307}" dt="2023-04-15T01:55:24.668" v="123" actId="2696"/>
        <pc:sldMkLst>
          <pc:docMk/>
          <pc:sldMk cId="1464586120" sldId="601"/>
        </pc:sldMkLst>
      </pc:sldChg>
      <pc:sldChg chg="del">
        <pc:chgData name="岡久　加奈okahisa866" userId="e744d9f8-481c-4cd7-b2e9-d9bc69494d0e" providerId="ADAL" clId="{5534454E-F8E8-044C-BF60-F178DA935307}" dt="2023-04-15T01:55:24.011" v="122" actId="2696"/>
        <pc:sldMkLst>
          <pc:docMk/>
          <pc:sldMk cId="3978885142" sldId="602"/>
        </pc:sldMkLst>
      </pc:sldChg>
      <pc:sldChg chg="del">
        <pc:chgData name="岡久　加奈okahisa866" userId="e744d9f8-481c-4cd7-b2e9-d9bc69494d0e" providerId="ADAL" clId="{5534454E-F8E8-044C-BF60-F178DA935307}" dt="2023-04-15T01:55:23.860" v="121" actId="2696"/>
        <pc:sldMkLst>
          <pc:docMk/>
          <pc:sldMk cId="75379219" sldId="603"/>
        </pc:sldMkLst>
      </pc:sldChg>
      <pc:sldChg chg="del">
        <pc:chgData name="岡久　加奈okahisa866" userId="e744d9f8-481c-4cd7-b2e9-d9bc69494d0e" providerId="ADAL" clId="{5534454E-F8E8-044C-BF60-F178DA935307}" dt="2023-04-15T01:55:23.214" v="117" actId="2696"/>
        <pc:sldMkLst>
          <pc:docMk/>
          <pc:sldMk cId="2624658549" sldId="604"/>
        </pc:sldMkLst>
      </pc:sldChg>
      <pc:sldChg chg="del">
        <pc:chgData name="岡久　加奈okahisa866" userId="e744d9f8-481c-4cd7-b2e9-d9bc69494d0e" providerId="ADAL" clId="{5534454E-F8E8-044C-BF60-F178DA935307}" dt="2023-04-15T01:55:22.463" v="114" actId="2696"/>
        <pc:sldMkLst>
          <pc:docMk/>
          <pc:sldMk cId="3947914551" sldId="605"/>
        </pc:sldMkLst>
      </pc:sldChg>
      <pc:sldChg chg="del">
        <pc:chgData name="岡久　加奈okahisa866" userId="e744d9f8-481c-4cd7-b2e9-d9bc69494d0e" providerId="ADAL" clId="{5534454E-F8E8-044C-BF60-F178DA935307}" dt="2023-04-15T01:55:22.295" v="113" actId="2696"/>
        <pc:sldMkLst>
          <pc:docMk/>
          <pc:sldMk cId="2169244834" sldId="606"/>
        </pc:sldMkLst>
      </pc:sldChg>
      <pc:sldChg chg="del">
        <pc:chgData name="岡久　加奈okahisa866" userId="e744d9f8-481c-4cd7-b2e9-d9bc69494d0e" providerId="ADAL" clId="{5534454E-F8E8-044C-BF60-F178DA935307}" dt="2023-04-15T01:55:22.144" v="112" actId="2696"/>
        <pc:sldMkLst>
          <pc:docMk/>
          <pc:sldMk cId="2223787644" sldId="607"/>
        </pc:sldMkLst>
      </pc:sldChg>
      <pc:sldChg chg="del">
        <pc:chgData name="岡久　加奈okahisa866" userId="e744d9f8-481c-4cd7-b2e9-d9bc69494d0e" providerId="ADAL" clId="{5534454E-F8E8-044C-BF60-F178DA935307}" dt="2023-04-15T01:55:21.212" v="106" actId="2696"/>
        <pc:sldMkLst>
          <pc:docMk/>
          <pc:sldMk cId="1605390312" sldId="608"/>
        </pc:sldMkLst>
      </pc:sldChg>
      <pc:sldChg chg="del">
        <pc:chgData name="岡久　加奈okahisa866" userId="e744d9f8-481c-4cd7-b2e9-d9bc69494d0e" providerId="ADAL" clId="{5534454E-F8E8-044C-BF60-F178DA935307}" dt="2023-04-15T01:55:21.057" v="105" actId="2696"/>
        <pc:sldMkLst>
          <pc:docMk/>
          <pc:sldMk cId="3924140251" sldId="609"/>
        </pc:sldMkLst>
      </pc:sldChg>
      <pc:sldChg chg="del">
        <pc:chgData name="岡久　加奈okahisa866" userId="e744d9f8-481c-4cd7-b2e9-d9bc69494d0e" providerId="ADAL" clId="{5534454E-F8E8-044C-BF60-F178DA935307}" dt="2023-04-15T01:55:19.852" v="97" actId="2696"/>
        <pc:sldMkLst>
          <pc:docMk/>
          <pc:sldMk cId="2313913706" sldId="610"/>
        </pc:sldMkLst>
      </pc:sldChg>
      <pc:sldChg chg="del">
        <pc:chgData name="岡久　加奈okahisa866" userId="e744d9f8-481c-4cd7-b2e9-d9bc69494d0e" providerId="ADAL" clId="{5534454E-F8E8-044C-BF60-F178DA935307}" dt="2023-04-15T01:55:18.681" v="90" actId="2696"/>
        <pc:sldMkLst>
          <pc:docMk/>
          <pc:sldMk cId="3523237017" sldId="611"/>
        </pc:sldMkLst>
      </pc:sldChg>
      <pc:sldChg chg="del">
        <pc:chgData name="岡久　加奈okahisa866" userId="e744d9f8-481c-4cd7-b2e9-d9bc69494d0e" providerId="ADAL" clId="{5534454E-F8E8-044C-BF60-F178DA935307}" dt="2023-04-15T01:55:18.046" v="86" actId="2696"/>
        <pc:sldMkLst>
          <pc:docMk/>
          <pc:sldMk cId="4058320319" sldId="612"/>
        </pc:sldMkLst>
      </pc:sldChg>
      <pc:sldChg chg="del">
        <pc:chgData name="岡久　加奈okahisa866" userId="e744d9f8-481c-4cd7-b2e9-d9bc69494d0e" providerId="ADAL" clId="{5534454E-F8E8-044C-BF60-F178DA935307}" dt="2023-04-15T01:55:14.865" v="65" actId="2696"/>
        <pc:sldMkLst>
          <pc:docMk/>
          <pc:sldMk cId="3858332950" sldId="613"/>
        </pc:sldMkLst>
      </pc:sldChg>
      <pc:sldChg chg="del">
        <pc:chgData name="岡久　加奈okahisa866" userId="e744d9f8-481c-4cd7-b2e9-d9bc69494d0e" providerId="ADAL" clId="{5534454E-F8E8-044C-BF60-F178DA935307}" dt="2023-04-15T01:55:11.084" v="40" actId="2696"/>
        <pc:sldMkLst>
          <pc:docMk/>
          <pc:sldMk cId="1756522212" sldId="614"/>
        </pc:sldMkLst>
      </pc:sldChg>
      <pc:sldChg chg="del">
        <pc:chgData name="岡久　加奈okahisa866" userId="e744d9f8-481c-4cd7-b2e9-d9bc69494d0e" providerId="ADAL" clId="{5534454E-F8E8-044C-BF60-F178DA935307}" dt="2023-04-15T01:55:10.322" v="35" actId="2696"/>
        <pc:sldMkLst>
          <pc:docMk/>
          <pc:sldMk cId="2701277226" sldId="615"/>
        </pc:sldMkLst>
      </pc:sldChg>
      <pc:sldChg chg="del">
        <pc:chgData name="岡久　加奈okahisa866" userId="e744d9f8-481c-4cd7-b2e9-d9bc69494d0e" providerId="ADAL" clId="{5534454E-F8E8-044C-BF60-F178DA935307}" dt="2023-04-15T01:55:10.152" v="34" actId="2696"/>
        <pc:sldMkLst>
          <pc:docMk/>
          <pc:sldMk cId="3530139395" sldId="616"/>
        </pc:sldMkLst>
      </pc:sldChg>
      <pc:sldChg chg="del">
        <pc:chgData name="岡久　加奈okahisa866" userId="e744d9f8-481c-4cd7-b2e9-d9bc69494d0e" providerId="ADAL" clId="{5534454E-F8E8-044C-BF60-F178DA935307}" dt="2023-04-15T01:55:09.688" v="31" actId="2696"/>
        <pc:sldMkLst>
          <pc:docMk/>
          <pc:sldMk cId="2616073618" sldId="617"/>
        </pc:sldMkLst>
      </pc:sldChg>
      <pc:sldChg chg="del">
        <pc:chgData name="岡久　加奈okahisa866" userId="e744d9f8-481c-4cd7-b2e9-d9bc69494d0e" providerId="ADAL" clId="{5534454E-F8E8-044C-BF60-F178DA935307}" dt="2023-04-15T01:55:09.517" v="30" actId="2696"/>
        <pc:sldMkLst>
          <pc:docMk/>
          <pc:sldMk cId="4180379028" sldId="618"/>
        </pc:sldMkLst>
      </pc:sldChg>
      <pc:sldChg chg="del">
        <pc:chgData name="岡久　加奈okahisa866" userId="e744d9f8-481c-4cd7-b2e9-d9bc69494d0e" providerId="ADAL" clId="{5534454E-F8E8-044C-BF60-F178DA935307}" dt="2023-04-15T01:55:09.370" v="29" actId="2696"/>
        <pc:sldMkLst>
          <pc:docMk/>
          <pc:sldMk cId="1043234035" sldId="619"/>
        </pc:sldMkLst>
      </pc:sldChg>
      <pc:sldChg chg="del">
        <pc:chgData name="岡久　加奈okahisa866" userId="e744d9f8-481c-4cd7-b2e9-d9bc69494d0e" providerId="ADAL" clId="{5534454E-F8E8-044C-BF60-F178DA935307}" dt="2023-04-15T01:55:09.205" v="28" actId="2696"/>
        <pc:sldMkLst>
          <pc:docMk/>
          <pc:sldMk cId="2485434969" sldId="620"/>
        </pc:sldMkLst>
      </pc:sldChg>
      <pc:sldChg chg="del">
        <pc:chgData name="岡久　加奈okahisa866" userId="e744d9f8-481c-4cd7-b2e9-d9bc69494d0e" providerId="ADAL" clId="{5534454E-F8E8-044C-BF60-F178DA935307}" dt="2023-04-15T01:55:09.038" v="27" actId="2696"/>
        <pc:sldMkLst>
          <pc:docMk/>
          <pc:sldMk cId="4085209269" sldId="621"/>
        </pc:sldMkLst>
      </pc:sldChg>
      <pc:sldChg chg="del">
        <pc:chgData name="岡久　加奈okahisa866" userId="e744d9f8-481c-4cd7-b2e9-d9bc69494d0e" providerId="ADAL" clId="{5534454E-F8E8-044C-BF60-F178DA935307}" dt="2023-04-15T01:55:08.867" v="26" actId="2696"/>
        <pc:sldMkLst>
          <pc:docMk/>
          <pc:sldMk cId="3727228801" sldId="622"/>
        </pc:sldMkLst>
      </pc:sldChg>
      <pc:sldChg chg="del">
        <pc:chgData name="岡久　加奈okahisa866" userId="e744d9f8-481c-4cd7-b2e9-d9bc69494d0e" providerId="ADAL" clId="{5534454E-F8E8-044C-BF60-F178DA935307}" dt="2023-04-15T01:55:08.703" v="25" actId="2696"/>
        <pc:sldMkLst>
          <pc:docMk/>
          <pc:sldMk cId="2264326123" sldId="623"/>
        </pc:sldMkLst>
      </pc:sldChg>
      <pc:sldChg chg="del">
        <pc:chgData name="岡久　加奈okahisa866" userId="e744d9f8-481c-4cd7-b2e9-d9bc69494d0e" providerId="ADAL" clId="{5534454E-F8E8-044C-BF60-F178DA935307}" dt="2023-04-15T01:55:08.520" v="24" actId="2696"/>
        <pc:sldMkLst>
          <pc:docMk/>
          <pc:sldMk cId="3042895578" sldId="624"/>
        </pc:sldMkLst>
      </pc:sldChg>
      <pc:sldChg chg="del">
        <pc:chgData name="岡久　加奈okahisa866" userId="e744d9f8-481c-4cd7-b2e9-d9bc69494d0e" providerId="ADAL" clId="{5534454E-F8E8-044C-BF60-F178DA935307}" dt="2023-04-15T01:55:08.352" v="23" actId="2696"/>
        <pc:sldMkLst>
          <pc:docMk/>
          <pc:sldMk cId="1662434275" sldId="625"/>
        </pc:sldMkLst>
      </pc:sldChg>
      <pc:sldChg chg="del">
        <pc:chgData name="岡久　加奈okahisa866" userId="e744d9f8-481c-4cd7-b2e9-d9bc69494d0e" providerId="ADAL" clId="{5534454E-F8E8-044C-BF60-F178DA935307}" dt="2023-04-15T01:55:08.204" v="22" actId="2696"/>
        <pc:sldMkLst>
          <pc:docMk/>
          <pc:sldMk cId="1950793310" sldId="626"/>
        </pc:sldMkLst>
      </pc:sldChg>
      <pc:sldChg chg="del">
        <pc:chgData name="岡久　加奈okahisa866" userId="e744d9f8-481c-4cd7-b2e9-d9bc69494d0e" providerId="ADAL" clId="{5534454E-F8E8-044C-BF60-F178DA935307}" dt="2023-04-15T01:55:08.052" v="21" actId="2696"/>
        <pc:sldMkLst>
          <pc:docMk/>
          <pc:sldMk cId="1882040431" sldId="627"/>
        </pc:sldMkLst>
      </pc:sldChg>
      <pc:sldChg chg="del">
        <pc:chgData name="岡久　加奈okahisa866" userId="e744d9f8-481c-4cd7-b2e9-d9bc69494d0e" providerId="ADAL" clId="{5534454E-F8E8-044C-BF60-F178DA935307}" dt="2023-04-15T01:55:07.886" v="20" actId="2696"/>
        <pc:sldMkLst>
          <pc:docMk/>
          <pc:sldMk cId="552942165" sldId="628"/>
        </pc:sldMkLst>
      </pc:sldChg>
      <pc:sldChg chg="del">
        <pc:chgData name="岡久　加奈okahisa866" userId="e744d9f8-481c-4cd7-b2e9-d9bc69494d0e" providerId="ADAL" clId="{5534454E-F8E8-044C-BF60-F178DA935307}" dt="2023-04-15T01:55:07.736" v="19" actId="2696"/>
        <pc:sldMkLst>
          <pc:docMk/>
          <pc:sldMk cId="1574928493" sldId="629"/>
        </pc:sldMkLst>
      </pc:sldChg>
      <pc:sldChg chg="del">
        <pc:chgData name="岡久　加奈okahisa866" userId="e744d9f8-481c-4cd7-b2e9-d9bc69494d0e" providerId="ADAL" clId="{5534454E-F8E8-044C-BF60-F178DA935307}" dt="2023-04-15T01:55:07.586" v="18" actId="2696"/>
        <pc:sldMkLst>
          <pc:docMk/>
          <pc:sldMk cId="3488454676" sldId="630"/>
        </pc:sldMkLst>
      </pc:sldChg>
      <pc:sldChg chg="del">
        <pc:chgData name="岡久　加奈okahisa866" userId="e744d9f8-481c-4cd7-b2e9-d9bc69494d0e" providerId="ADAL" clId="{5534454E-F8E8-044C-BF60-F178DA935307}" dt="2023-04-15T01:55:07.435" v="17" actId="2696"/>
        <pc:sldMkLst>
          <pc:docMk/>
          <pc:sldMk cId="979893484" sldId="631"/>
        </pc:sldMkLst>
      </pc:sldChg>
      <pc:sldChg chg="del">
        <pc:chgData name="岡久　加奈okahisa866" userId="e744d9f8-481c-4cd7-b2e9-d9bc69494d0e" providerId="ADAL" clId="{5534454E-F8E8-044C-BF60-F178DA935307}" dt="2023-04-15T01:55:07.267" v="16" actId="2696"/>
        <pc:sldMkLst>
          <pc:docMk/>
          <pc:sldMk cId="2748629664" sldId="632"/>
        </pc:sldMkLst>
      </pc:sldChg>
      <pc:sldChg chg="del">
        <pc:chgData name="岡久　加奈okahisa866" userId="e744d9f8-481c-4cd7-b2e9-d9bc69494d0e" providerId="ADAL" clId="{5534454E-F8E8-044C-BF60-F178DA935307}" dt="2023-04-15T01:55:07.138" v="15" actId="2696"/>
        <pc:sldMkLst>
          <pc:docMk/>
          <pc:sldMk cId="1261550292" sldId="633"/>
        </pc:sldMkLst>
      </pc:sldChg>
      <pc:sldChg chg="del">
        <pc:chgData name="岡久　加奈okahisa866" userId="e744d9f8-481c-4cd7-b2e9-d9bc69494d0e" providerId="ADAL" clId="{5534454E-F8E8-044C-BF60-F178DA935307}" dt="2023-04-15T01:55:06.986" v="14" actId="2696"/>
        <pc:sldMkLst>
          <pc:docMk/>
          <pc:sldMk cId="404847919" sldId="634"/>
        </pc:sldMkLst>
      </pc:sldChg>
      <pc:sldChg chg="del">
        <pc:chgData name="岡久　加奈okahisa866" userId="e744d9f8-481c-4cd7-b2e9-d9bc69494d0e" providerId="ADAL" clId="{5534454E-F8E8-044C-BF60-F178DA935307}" dt="2023-04-15T01:55:06.818" v="13" actId="2696"/>
        <pc:sldMkLst>
          <pc:docMk/>
          <pc:sldMk cId="116142370" sldId="635"/>
        </pc:sldMkLst>
      </pc:sldChg>
      <pc:sldChg chg="del">
        <pc:chgData name="岡久　加奈okahisa866" userId="e744d9f8-481c-4cd7-b2e9-d9bc69494d0e" providerId="ADAL" clId="{5534454E-F8E8-044C-BF60-F178DA935307}" dt="2023-04-15T01:55:06.670" v="12" actId="2696"/>
        <pc:sldMkLst>
          <pc:docMk/>
          <pc:sldMk cId="1385460885" sldId="636"/>
        </pc:sldMkLst>
      </pc:sldChg>
      <pc:sldChg chg="del">
        <pc:chgData name="岡久　加奈okahisa866" userId="e744d9f8-481c-4cd7-b2e9-d9bc69494d0e" providerId="ADAL" clId="{5534454E-F8E8-044C-BF60-F178DA935307}" dt="2023-04-15T01:55:06.519" v="11" actId="2696"/>
        <pc:sldMkLst>
          <pc:docMk/>
          <pc:sldMk cId="2208024518" sldId="637"/>
        </pc:sldMkLst>
      </pc:sldChg>
      <pc:sldChg chg="del">
        <pc:chgData name="岡久　加奈okahisa866" userId="e744d9f8-481c-4cd7-b2e9-d9bc69494d0e" providerId="ADAL" clId="{5534454E-F8E8-044C-BF60-F178DA935307}" dt="2023-04-15T01:55:06.350" v="10" actId="2696"/>
        <pc:sldMkLst>
          <pc:docMk/>
          <pc:sldMk cId="3941604548" sldId="638"/>
        </pc:sldMkLst>
      </pc:sldChg>
      <pc:sldChg chg="del">
        <pc:chgData name="岡久　加奈okahisa866" userId="e744d9f8-481c-4cd7-b2e9-d9bc69494d0e" providerId="ADAL" clId="{5534454E-F8E8-044C-BF60-F178DA935307}" dt="2023-04-15T01:55:06.220" v="9" actId="2696"/>
        <pc:sldMkLst>
          <pc:docMk/>
          <pc:sldMk cId="4217847156" sldId="639"/>
        </pc:sldMkLst>
      </pc:sldChg>
      <pc:sldChg chg="del">
        <pc:chgData name="岡久　加奈okahisa866" userId="e744d9f8-481c-4cd7-b2e9-d9bc69494d0e" providerId="ADAL" clId="{5534454E-F8E8-044C-BF60-F178DA935307}" dt="2023-04-15T01:55:06.052" v="8" actId="2696"/>
        <pc:sldMkLst>
          <pc:docMk/>
          <pc:sldMk cId="481146058" sldId="640"/>
        </pc:sldMkLst>
      </pc:sldChg>
      <pc:sldChg chg="del">
        <pc:chgData name="岡久　加奈okahisa866" userId="e744d9f8-481c-4cd7-b2e9-d9bc69494d0e" providerId="ADAL" clId="{5534454E-F8E8-044C-BF60-F178DA935307}" dt="2023-04-15T01:55:05.905" v="7" actId="2696"/>
        <pc:sldMkLst>
          <pc:docMk/>
          <pc:sldMk cId="1448561634" sldId="641"/>
        </pc:sldMkLst>
      </pc:sldChg>
      <pc:sldChg chg="del">
        <pc:chgData name="岡久　加奈okahisa866" userId="e744d9f8-481c-4cd7-b2e9-d9bc69494d0e" providerId="ADAL" clId="{5534454E-F8E8-044C-BF60-F178DA935307}" dt="2023-04-15T01:55:05.732" v="6" actId="2696"/>
        <pc:sldMkLst>
          <pc:docMk/>
          <pc:sldMk cId="378949516" sldId="642"/>
        </pc:sldMkLst>
      </pc:sldChg>
      <pc:sldChg chg="del">
        <pc:chgData name="岡久　加奈okahisa866" userId="e744d9f8-481c-4cd7-b2e9-d9bc69494d0e" providerId="ADAL" clId="{5534454E-F8E8-044C-BF60-F178DA935307}" dt="2023-04-15T01:55:05.505" v="5" actId="2696"/>
        <pc:sldMkLst>
          <pc:docMk/>
          <pc:sldMk cId="4274846213" sldId="643"/>
        </pc:sldMkLst>
      </pc:sldChg>
      <pc:sldChg chg="del">
        <pc:chgData name="岡久　加奈okahisa866" userId="e744d9f8-481c-4cd7-b2e9-d9bc69494d0e" providerId="ADAL" clId="{5534454E-F8E8-044C-BF60-F178DA935307}" dt="2023-04-15T01:55:05.225" v="4" actId="2696"/>
        <pc:sldMkLst>
          <pc:docMk/>
          <pc:sldMk cId="1655330959" sldId="644"/>
        </pc:sldMkLst>
      </pc:sldChg>
      <pc:sldChg chg="add del">
        <pc:chgData name="岡久　加奈okahisa866" userId="e744d9f8-481c-4cd7-b2e9-d9bc69494d0e" providerId="ADAL" clId="{5534454E-F8E8-044C-BF60-F178DA935307}" dt="2023-04-15T01:55:04.867" v="3" actId="2696"/>
        <pc:sldMkLst>
          <pc:docMk/>
          <pc:sldMk cId="4049171662" sldId="645"/>
        </pc:sldMkLst>
      </pc:sldChg>
      <pc:sldChg chg="del">
        <pc:chgData name="岡久　加奈okahisa866" userId="e744d9f8-481c-4cd7-b2e9-d9bc69494d0e" providerId="ADAL" clId="{5534454E-F8E8-044C-BF60-F178DA935307}" dt="2023-04-15T01:54:51.707" v="0" actId="21"/>
        <pc:sldMkLst>
          <pc:docMk/>
          <pc:sldMk cId="612524872" sldId="64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92303-DBD4-4C31-BDEC-168EC3974466}" type="datetimeFigureOut">
              <a:rPr kumimoji="1" lang="ja-JP" altLang="en-US" smtClean="0"/>
              <a:t>2023/12/28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42DF3B-C6D6-40EA-B895-10A1791C4D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11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42DF3B-C6D6-40EA-B895-10A1791C4D07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6669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66AAA-CA57-4A9C-8F57-453711652F3E}" type="datetimeFigureOut">
              <a:rPr lang="ja-JP" altLang="en-US"/>
              <a:pPr>
                <a:defRPr/>
              </a:pPr>
              <a:t>2023/12/28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C9AB8-1179-4C69-BEC5-E08BD0D6039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413FB-57A3-4CC8-BB93-3AAE98010ECD}" type="datetimeFigureOut">
              <a:rPr lang="ja-JP" altLang="en-US"/>
              <a:pPr>
                <a:defRPr/>
              </a:pPr>
              <a:t>2023/12/28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AD6F9-0252-4FCA-809D-1A49C738BC3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ACA10-9FF3-4265-8E0C-C52731EDE45E}" type="datetimeFigureOut">
              <a:rPr lang="ja-JP" altLang="en-US"/>
              <a:pPr>
                <a:defRPr/>
              </a:pPr>
              <a:t>2023/12/28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96DB1-6EA3-4497-B84E-E7FD704972E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82B31-0EFB-48E7-A4D3-B6F11B2D760F}" type="datetimeFigureOut">
              <a:rPr lang="ja-JP" altLang="en-US"/>
              <a:pPr>
                <a:defRPr/>
              </a:pPr>
              <a:t>2023/12/28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12A01-B649-4D77-A372-A3157605E8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0EDC4-CC3A-4CF1-A5E3-82312B12B1D4}" type="datetimeFigureOut">
              <a:rPr lang="ja-JP" altLang="en-US"/>
              <a:pPr>
                <a:defRPr/>
              </a:pPr>
              <a:t>2023/12/28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C88E0-E9F5-4EFD-8AC6-435AE06D054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F879-4E63-49FE-B99A-8ECF84540FD3}" type="datetimeFigureOut">
              <a:rPr lang="ja-JP" altLang="en-US"/>
              <a:pPr>
                <a:defRPr/>
              </a:pPr>
              <a:t>2023/12/28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3D8C7-B95A-4CDB-9A7A-E60CEB18DB3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61BD5-452C-40AB-9752-1875D3AD5714}" type="datetimeFigureOut">
              <a:rPr lang="ja-JP" altLang="en-US"/>
              <a:pPr>
                <a:defRPr/>
              </a:pPr>
              <a:t>2023/12/28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0821-B1B9-4374-9080-15E9FDC88D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787B6-CE09-4839-B086-BD8FB4110262}" type="datetimeFigureOut">
              <a:rPr lang="ja-JP" altLang="en-US"/>
              <a:pPr>
                <a:defRPr/>
              </a:pPr>
              <a:t>2023/12/28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13C73-EE91-4DAE-A5C6-DD1F70CF0EC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A4176-1420-4AE4-8B5C-0587B96BDAEF}" type="datetimeFigureOut">
              <a:rPr lang="ja-JP" altLang="en-US"/>
              <a:pPr>
                <a:defRPr/>
              </a:pPr>
              <a:t>2023/12/28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D0101-9D99-4F32-8F58-E9F4A39A11B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93D11-DCF3-41FF-AAC5-E13DCDD7355E}" type="datetimeFigureOut">
              <a:rPr lang="ja-JP" altLang="en-US"/>
              <a:pPr>
                <a:defRPr/>
              </a:pPr>
              <a:t>2023/12/28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64D53-EDF6-4472-B56A-CE809D8A60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C6ED3-6164-4840-8DC2-F2292F2BCC69}" type="datetimeFigureOut">
              <a:rPr lang="ja-JP" altLang="en-US"/>
              <a:pPr>
                <a:defRPr/>
              </a:pPr>
              <a:t>2023/12/28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EB36B-C9A2-4922-ADBD-10F9815C542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A22AD1E-E7F7-4E82-8322-69457F1F7D81}" type="datetimeFigureOut">
              <a:rPr lang="ja-JP" altLang="en-US"/>
              <a:pPr>
                <a:defRPr/>
              </a:pPr>
              <a:t>2023/12/28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D54DA25-C943-4304-AB21-1E91FB453D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53752" y="2492896"/>
            <a:ext cx="9036496" cy="3636169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確か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116632" y="836712"/>
            <a:ext cx="8172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たし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8386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36512" y="1700808"/>
            <a:ext cx="9144000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印象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359532" y="692696"/>
            <a:ext cx="8424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いんしょう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776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0" y="1071211"/>
            <a:ext cx="91440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応じる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684584" y="908720"/>
            <a:ext cx="58686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おう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160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107504" y="1019716"/>
            <a:ext cx="91440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資料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673170" y="620688"/>
            <a:ext cx="60126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しりょう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756592" y="2132856"/>
            <a:ext cx="11041682" cy="4090466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調査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971600" y="188640"/>
            <a:ext cx="736859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ちょうさ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4088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80528" y="1340768"/>
            <a:ext cx="9145016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情報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259632" y="332656"/>
            <a:ext cx="68442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じょうほう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1863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22845" y="1844824"/>
            <a:ext cx="9144000" cy="452251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得る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188640" y="98072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え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1196752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際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9525" y="83671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さい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1052736"/>
            <a:ext cx="99726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質問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40466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しつもん</a:t>
            </a:r>
            <a:endParaRPr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6548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移る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548680" y="33265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うつ</a:t>
            </a:r>
          </a:p>
        </p:txBody>
      </p:sp>
    </p:spTree>
    <p:extLst>
      <p:ext uri="{BB962C8B-B14F-4D97-AF65-F5344CB8AC3E}">
        <p14:creationId xmlns:p14="http://schemas.microsoft.com/office/powerpoint/2010/main" val="3881749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総合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79512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そうごう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20922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515743"/>
            <a:ext cx="9540552" cy="4032448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一個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2051720" y="1340768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いっこ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2276872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内容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25896" y="41865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ないよう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139246"/>
            <a:ext cx="9144000" cy="416247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危険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80528" y="69269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きけん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14864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139246"/>
            <a:ext cx="9144000" cy="416247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所属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80528" y="69269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しょぞく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73319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2060848"/>
            <a:ext cx="9144000" cy="4162474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飛行士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396552" y="105273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ひこうし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9111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090043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混じる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196752" y="90872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ま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515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76872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災害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79512" y="620688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66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さいがい</a:t>
            </a:r>
            <a:endParaRPr kumimoji="1" lang="ja-JP" altLang="en-US" sz="66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4674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80928"/>
            <a:ext cx="9144000" cy="331236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原因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7504" y="98072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げんいん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5679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636912"/>
            <a:ext cx="9144000" cy="331236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興味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69269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きょうみ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30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92521" y="1988840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過激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7504" y="18864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かげき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186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04864"/>
            <a:ext cx="9144000" cy="4162474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危険性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7504" y="134076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きけんせい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139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515743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四つ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323528" y="1268760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よっ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83170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構成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80528" y="40466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こうせい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6888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意識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324544" y="47667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いしき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51676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22498" y="2492896"/>
            <a:ext cx="9144000" cy="345638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清潔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764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せいけつ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49159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対比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881683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たいひ</a:t>
            </a:r>
          </a:p>
        </p:txBody>
      </p:sp>
    </p:spTree>
    <p:extLst>
      <p:ext uri="{BB962C8B-B14F-4D97-AF65-F5344CB8AC3E}">
        <p14:creationId xmlns:p14="http://schemas.microsoft.com/office/powerpoint/2010/main" val="866432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大河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251520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たいが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8193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107504" y="2420888"/>
            <a:ext cx="9144000" cy="345638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精神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5230" y="764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せいしん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2707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出版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しゅっぱん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33011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勢い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052736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いきお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78097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紀行文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79512" y="1104687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きこうぶん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4742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歴史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2536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れきし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74846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348880"/>
            <a:ext cx="9540552" cy="4032448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複数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979712" y="620688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ふくすう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2743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喜ぶ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980728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よろこ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5768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賛成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さんせい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1141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職場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しょくば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4258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任せる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56792" y="864121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まか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74388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仮定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9447" y="18864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かてい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2483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断定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2536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だんてい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61250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断定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7504" y="47667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だんてい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43916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測る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620688" y="18864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はか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72486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常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2536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つね</a:t>
            </a:r>
          </a:p>
        </p:txBody>
      </p:sp>
    </p:spTree>
    <p:extLst>
      <p:ext uri="{BB962C8B-B14F-4D97-AF65-F5344CB8AC3E}">
        <p14:creationId xmlns:p14="http://schemas.microsoft.com/office/powerpoint/2010/main" val="99720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平均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2536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へいきん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980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515743"/>
            <a:ext cx="9540552" cy="4032448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名字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71700" y="404664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みょうじ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07130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事故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2536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じこ</a:t>
            </a:r>
          </a:p>
        </p:txBody>
      </p:sp>
    </p:spTree>
    <p:extLst>
      <p:ext uri="{BB962C8B-B14F-4D97-AF65-F5344CB8AC3E}">
        <p14:creationId xmlns:p14="http://schemas.microsoft.com/office/powerpoint/2010/main" val="3944738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政治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2536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せいじ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540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編集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2536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へんしゅう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93736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朝刊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ちょうかん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93330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420888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絶句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71700" y="764704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ぜっく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76457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252536" y="930945"/>
            <a:ext cx="9144000" cy="5940425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夢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252536" y="404664"/>
            <a:ext cx="8424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ゆめ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622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1946068"/>
            <a:ext cx="9540552" cy="4032448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久しぶり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188640" y="1222793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ひさ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0408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33933" y="886371"/>
            <a:ext cx="9144000" cy="5940425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心情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7504" y="332656"/>
            <a:ext cx="8424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しんじょう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13099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1640</TotalTime>
  <Words>126</Words>
  <Application>Microsoft Office PowerPoint</Application>
  <PresentationFormat>画面に合わせる (4:3)</PresentationFormat>
  <Paragraphs>107</Paragraphs>
  <Slides>53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53</vt:i4>
      </vt:variant>
    </vt:vector>
  </HeadingPairs>
  <TitlesOfParts>
    <vt:vector size="59" baseType="lpstr">
      <vt:lpstr>UD デジタル 教科書体 N-B</vt:lpstr>
      <vt:lpstr>UD デジタル 教科書体 NK-R</vt:lpstr>
      <vt:lpstr>游ゴシック</vt:lpstr>
      <vt:lpstr>Arial</vt:lpstr>
      <vt:lpstr>Calibri</vt:lpstr>
      <vt:lpstr>Office テーマ</vt:lpstr>
      <vt:lpstr>確か</vt:lpstr>
      <vt:lpstr>一個</vt:lpstr>
      <vt:lpstr>四つ</vt:lpstr>
      <vt:lpstr>複数</vt:lpstr>
      <vt:lpstr>名字</vt:lpstr>
      <vt:lpstr>絶句</vt:lpstr>
      <vt:lpstr>夢</vt:lpstr>
      <vt:lpstr>久しぶり</vt:lpstr>
      <vt:lpstr>心情</vt:lpstr>
      <vt:lpstr>印象</vt:lpstr>
      <vt:lpstr>応じる</vt:lpstr>
      <vt:lpstr>資料</vt:lpstr>
      <vt:lpstr>調査</vt:lpstr>
      <vt:lpstr>情報</vt:lpstr>
      <vt:lpstr>得る</vt:lpstr>
      <vt:lpstr>際</vt:lpstr>
      <vt:lpstr>質問</vt:lpstr>
      <vt:lpstr>移る</vt:lpstr>
      <vt:lpstr>総合</vt:lpstr>
      <vt:lpstr>内容</vt:lpstr>
      <vt:lpstr>危険</vt:lpstr>
      <vt:lpstr>所属</vt:lpstr>
      <vt:lpstr>飛行士</vt:lpstr>
      <vt:lpstr>混じる</vt:lpstr>
      <vt:lpstr>災害</vt:lpstr>
      <vt:lpstr>原因</vt:lpstr>
      <vt:lpstr>興味</vt:lpstr>
      <vt:lpstr>過激</vt:lpstr>
      <vt:lpstr>危険性</vt:lpstr>
      <vt:lpstr>構成</vt:lpstr>
      <vt:lpstr>意識</vt:lpstr>
      <vt:lpstr>清潔</vt:lpstr>
      <vt:lpstr>対比</vt:lpstr>
      <vt:lpstr>大河</vt:lpstr>
      <vt:lpstr>精神</vt:lpstr>
      <vt:lpstr>出版</vt:lpstr>
      <vt:lpstr>勢い</vt:lpstr>
      <vt:lpstr>紀行文</vt:lpstr>
      <vt:lpstr>歴史</vt:lpstr>
      <vt:lpstr>喜ぶ</vt:lpstr>
      <vt:lpstr>賛成</vt:lpstr>
      <vt:lpstr>職場</vt:lpstr>
      <vt:lpstr>任せる</vt:lpstr>
      <vt:lpstr>仮定</vt:lpstr>
      <vt:lpstr>断定</vt:lpstr>
      <vt:lpstr>断定</vt:lpstr>
      <vt:lpstr>測る</vt:lpstr>
      <vt:lpstr>常</vt:lpstr>
      <vt:lpstr>平均</vt:lpstr>
      <vt:lpstr>事故</vt:lpstr>
      <vt:lpstr>政治</vt:lpstr>
      <vt:lpstr>編集</vt:lpstr>
      <vt:lpstr>朝刊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kitou takao</dc:creator>
  <cp:lastModifiedBy>大上　貴裕ogami628</cp:lastModifiedBy>
  <cp:revision>139</cp:revision>
  <dcterms:created xsi:type="dcterms:W3CDTF">2010-04-03T11:08:52Z</dcterms:created>
  <dcterms:modified xsi:type="dcterms:W3CDTF">2023-12-28T06:17:20Z</dcterms:modified>
</cp:coreProperties>
</file>