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416" r:id="rId2"/>
    <p:sldId id="264" r:id="rId3"/>
    <p:sldId id="700" r:id="rId4"/>
    <p:sldId id="701" r:id="rId5"/>
    <p:sldId id="702" r:id="rId6"/>
    <p:sldId id="670" r:id="rId7"/>
    <p:sldId id="617" r:id="rId8"/>
    <p:sldId id="671" r:id="rId9"/>
    <p:sldId id="672" r:id="rId10"/>
    <p:sldId id="673" r:id="rId11"/>
    <p:sldId id="591" r:id="rId12"/>
    <p:sldId id="399" r:id="rId13"/>
    <p:sldId id="418" r:id="rId14"/>
    <p:sldId id="419" r:id="rId15"/>
    <p:sldId id="261" r:id="rId16"/>
    <p:sldId id="267" r:id="rId17"/>
    <p:sldId id="599" r:id="rId18"/>
    <p:sldId id="618" r:id="rId19"/>
    <p:sldId id="674" r:id="rId20"/>
    <p:sldId id="401" r:id="rId21"/>
    <p:sldId id="604" r:id="rId22"/>
    <p:sldId id="703" r:id="rId23"/>
    <p:sldId id="605" r:id="rId24"/>
    <p:sldId id="609" r:id="rId25"/>
    <p:sldId id="608" r:id="rId26"/>
    <p:sldId id="607" r:id="rId27"/>
    <p:sldId id="610" r:id="rId28"/>
    <p:sldId id="611" r:id="rId29"/>
    <p:sldId id="613" r:id="rId30"/>
    <p:sldId id="422" r:id="rId31"/>
    <p:sldId id="620" r:id="rId32"/>
    <p:sldId id="621" r:id="rId33"/>
    <p:sldId id="704" r:id="rId34"/>
    <p:sldId id="705" r:id="rId35"/>
    <p:sldId id="706" r:id="rId36"/>
    <p:sldId id="707" r:id="rId37"/>
    <p:sldId id="708" r:id="rId38"/>
    <p:sldId id="709" r:id="rId39"/>
    <p:sldId id="710" r:id="rId40"/>
    <p:sldId id="711" r:id="rId41"/>
    <p:sldId id="712" r:id="rId42"/>
    <p:sldId id="730" r:id="rId43"/>
    <p:sldId id="713" r:id="rId44"/>
    <p:sldId id="714" r:id="rId45"/>
    <p:sldId id="715" r:id="rId46"/>
    <p:sldId id="717" r:id="rId47"/>
    <p:sldId id="718" r:id="rId48"/>
    <p:sldId id="719" r:id="rId49"/>
    <p:sldId id="721" r:id="rId50"/>
    <p:sldId id="722" r:id="rId51"/>
    <p:sldId id="723" r:id="rId52"/>
    <p:sldId id="724" r:id="rId5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確か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6512" y="1700808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印象</a:t>
            </a: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1071211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応じる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資料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調査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情報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得る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196752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質問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移る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総合</a:t>
            </a: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危険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所属</a:t>
            </a:r>
          </a:p>
        </p:txBody>
      </p:sp>
    </p:spTree>
    <p:extLst>
      <p:ext uri="{BB962C8B-B14F-4D97-AF65-F5344CB8AC3E}">
        <p14:creationId xmlns:p14="http://schemas.microsoft.com/office/powerpoint/2010/main" val="25733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飛行士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090043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混じる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災害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原因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興味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過激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危険性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四つ</a:t>
            </a:r>
          </a:p>
        </p:txBody>
      </p:sp>
    </p:spTree>
    <p:extLst>
      <p:ext uri="{BB962C8B-B14F-4D97-AF65-F5344CB8AC3E}">
        <p14:creationId xmlns:p14="http://schemas.microsoft.com/office/powerpoint/2010/main" val="25831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構成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意識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2498" y="2492896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清潔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対比</a:t>
            </a:r>
          </a:p>
        </p:txBody>
      </p:sp>
    </p:spTree>
    <p:extLst>
      <p:ext uri="{BB962C8B-B14F-4D97-AF65-F5344CB8AC3E}">
        <p14:creationId xmlns:p14="http://schemas.microsoft.com/office/powerpoint/2010/main" val="8664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大河</a:t>
            </a:r>
          </a:p>
        </p:txBody>
      </p:sp>
    </p:spTree>
    <p:extLst>
      <p:ext uri="{BB962C8B-B14F-4D97-AF65-F5344CB8AC3E}">
        <p14:creationId xmlns:p14="http://schemas.microsoft.com/office/powerpoint/2010/main" val="338193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精神</a:t>
            </a:r>
          </a:p>
        </p:txBody>
      </p:sp>
    </p:spTree>
    <p:extLst>
      <p:ext uri="{BB962C8B-B14F-4D97-AF65-F5344CB8AC3E}">
        <p14:creationId xmlns:p14="http://schemas.microsoft.com/office/powerpoint/2010/main" val="38627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出版</a:t>
            </a:r>
          </a:p>
        </p:txBody>
      </p:sp>
    </p:spTree>
    <p:extLst>
      <p:ext uri="{BB962C8B-B14F-4D97-AF65-F5344CB8AC3E}">
        <p14:creationId xmlns:p14="http://schemas.microsoft.com/office/powerpoint/2010/main" val="23330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勢い</a:t>
            </a:r>
          </a:p>
        </p:txBody>
      </p:sp>
    </p:spTree>
    <p:extLst>
      <p:ext uri="{BB962C8B-B14F-4D97-AF65-F5344CB8AC3E}">
        <p14:creationId xmlns:p14="http://schemas.microsoft.com/office/powerpoint/2010/main" val="197809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紀行文</a:t>
            </a:r>
          </a:p>
        </p:txBody>
      </p:sp>
    </p:spTree>
    <p:extLst>
      <p:ext uri="{BB962C8B-B14F-4D97-AF65-F5344CB8AC3E}">
        <p14:creationId xmlns:p14="http://schemas.microsoft.com/office/powerpoint/2010/main" val="154742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歴史</a:t>
            </a:r>
          </a:p>
        </p:txBody>
      </p:sp>
    </p:spTree>
    <p:extLst>
      <p:ext uri="{BB962C8B-B14F-4D97-AF65-F5344CB8AC3E}">
        <p14:creationId xmlns:p14="http://schemas.microsoft.com/office/powerpoint/2010/main" val="20748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348880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複数</a:t>
            </a:r>
          </a:p>
        </p:txBody>
      </p:sp>
    </p:spTree>
    <p:extLst>
      <p:ext uri="{BB962C8B-B14F-4D97-AF65-F5344CB8AC3E}">
        <p14:creationId xmlns:p14="http://schemas.microsoft.com/office/powerpoint/2010/main" val="31274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喜ぶ</a:t>
            </a:r>
          </a:p>
        </p:txBody>
      </p:sp>
    </p:spTree>
    <p:extLst>
      <p:ext uri="{BB962C8B-B14F-4D97-AF65-F5344CB8AC3E}">
        <p14:creationId xmlns:p14="http://schemas.microsoft.com/office/powerpoint/2010/main" val="2557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賛成</a:t>
            </a:r>
          </a:p>
        </p:txBody>
      </p:sp>
    </p:spTree>
    <p:extLst>
      <p:ext uri="{BB962C8B-B14F-4D97-AF65-F5344CB8AC3E}">
        <p14:creationId xmlns:p14="http://schemas.microsoft.com/office/powerpoint/2010/main" val="1191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職場</a:t>
            </a:r>
          </a:p>
        </p:txBody>
      </p:sp>
    </p:spTree>
    <p:extLst>
      <p:ext uri="{BB962C8B-B14F-4D97-AF65-F5344CB8AC3E}">
        <p14:creationId xmlns:p14="http://schemas.microsoft.com/office/powerpoint/2010/main" val="2442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任せる</a:t>
            </a:r>
          </a:p>
        </p:txBody>
      </p:sp>
    </p:spTree>
    <p:extLst>
      <p:ext uri="{BB962C8B-B14F-4D97-AF65-F5344CB8AC3E}">
        <p14:creationId xmlns:p14="http://schemas.microsoft.com/office/powerpoint/2010/main" val="327438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仮定</a:t>
            </a:r>
          </a:p>
        </p:txBody>
      </p:sp>
    </p:spTree>
    <p:extLst>
      <p:ext uri="{BB962C8B-B14F-4D97-AF65-F5344CB8AC3E}">
        <p14:creationId xmlns:p14="http://schemas.microsoft.com/office/powerpoint/2010/main" val="38624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断定</a:t>
            </a:r>
          </a:p>
        </p:txBody>
      </p:sp>
    </p:spTree>
    <p:extLst>
      <p:ext uri="{BB962C8B-B14F-4D97-AF65-F5344CB8AC3E}">
        <p14:creationId xmlns:p14="http://schemas.microsoft.com/office/powerpoint/2010/main" val="18612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測る</a:t>
            </a:r>
          </a:p>
        </p:txBody>
      </p:sp>
    </p:spTree>
    <p:extLst>
      <p:ext uri="{BB962C8B-B14F-4D97-AF65-F5344CB8AC3E}">
        <p14:creationId xmlns:p14="http://schemas.microsoft.com/office/powerpoint/2010/main" val="37724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常</a:t>
            </a:r>
          </a:p>
        </p:txBody>
      </p:sp>
    </p:spTree>
    <p:extLst>
      <p:ext uri="{BB962C8B-B14F-4D97-AF65-F5344CB8AC3E}">
        <p14:creationId xmlns:p14="http://schemas.microsoft.com/office/powerpoint/2010/main" val="99720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平均</a:t>
            </a:r>
          </a:p>
        </p:txBody>
      </p:sp>
    </p:spTree>
    <p:extLst>
      <p:ext uri="{BB962C8B-B14F-4D97-AF65-F5344CB8AC3E}">
        <p14:creationId xmlns:p14="http://schemas.microsoft.com/office/powerpoint/2010/main" val="319980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事故</a:t>
            </a:r>
          </a:p>
        </p:txBody>
      </p:sp>
    </p:spTree>
    <p:extLst>
      <p:ext uri="{BB962C8B-B14F-4D97-AF65-F5344CB8AC3E}">
        <p14:creationId xmlns:p14="http://schemas.microsoft.com/office/powerpoint/2010/main" val="39447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名字</a:t>
            </a:r>
          </a:p>
        </p:txBody>
      </p:sp>
    </p:spTree>
    <p:extLst>
      <p:ext uri="{BB962C8B-B14F-4D97-AF65-F5344CB8AC3E}">
        <p14:creationId xmlns:p14="http://schemas.microsoft.com/office/powerpoint/2010/main" val="24071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政治</a:t>
            </a:r>
          </a:p>
        </p:txBody>
      </p:sp>
    </p:spTree>
    <p:extLst>
      <p:ext uri="{BB962C8B-B14F-4D97-AF65-F5344CB8AC3E}">
        <p14:creationId xmlns:p14="http://schemas.microsoft.com/office/powerpoint/2010/main" val="7254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編集</a:t>
            </a:r>
          </a:p>
        </p:txBody>
      </p:sp>
    </p:spTree>
    <p:extLst>
      <p:ext uri="{BB962C8B-B14F-4D97-AF65-F5344CB8AC3E}">
        <p14:creationId xmlns:p14="http://schemas.microsoft.com/office/powerpoint/2010/main" val="129373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朝刊</a:t>
            </a:r>
          </a:p>
        </p:txBody>
      </p:sp>
    </p:spTree>
    <p:extLst>
      <p:ext uri="{BB962C8B-B14F-4D97-AF65-F5344CB8AC3E}">
        <p14:creationId xmlns:p14="http://schemas.microsoft.com/office/powerpoint/2010/main" val="199333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絶句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夢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久しぶり</a:t>
            </a: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心情</a:t>
            </a: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54</Words>
  <Application>Microsoft Office PowerPoint</Application>
  <PresentationFormat>画面に合わせる (4:3)</PresentationFormat>
  <Paragraphs>53</Paragraphs>
  <Slides>52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52</vt:i4>
      </vt:variant>
    </vt:vector>
  </HeadingPairs>
  <TitlesOfParts>
    <vt:vector size="57" baseType="lpstr">
      <vt:lpstr>UD デジタル 教科書体 NK-R</vt:lpstr>
      <vt:lpstr>游ゴシック</vt:lpstr>
      <vt:lpstr>Arial</vt:lpstr>
      <vt:lpstr>Calibri</vt:lpstr>
      <vt:lpstr>Office テーマ</vt:lpstr>
      <vt:lpstr>確か</vt:lpstr>
      <vt:lpstr>一個</vt:lpstr>
      <vt:lpstr>四つ</vt:lpstr>
      <vt:lpstr>複数</vt:lpstr>
      <vt:lpstr>名字</vt:lpstr>
      <vt:lpstr>絶句</vt:lpstr>
      <vt:lpstr>夢</vt:lpstr>
      <vt:lpstr>久しぶり</vt:lpstr>
      <vt:lpstr>心情</vt:lpstr>
      <vt:lpstr>印象</vt:lpstr>
      <vt:lpstr>応じる</vt:lpstr>
      <vt:lpstr>資料</vt:lpstr>
      <vt:lpstr>調査</vt:lpstr>
      <vt:lpstr>情報</vt:lpstr>
      <vt:lpstr>得る</vt:lpstr>
      <vt:lpstr>際</vt:lpstr>
      <vt:lpstr>質問</vt:lpstr>
      <vt:lpstr>移る</vt:lpstr>
      <vt:lpstr>総合</vt:lpstr>
      <vt:lpstr>内容</vt:lpstr>
      <vt:lpstr>危険</vt:lpstr>
      <vt:lpstr>所属</vt:lpstr>
      <vt:lpstr>飛行士</vt:lpstr>
      <vt:lpstr>混じる</vt:lpstr>
      <vt:lpstr>災害</vt:lpstr>
      <vt:lpstr>原因</vt:lpstr>
      <vt:lpstr>興味</vt:lpstr>
      <vt:lpstr>過激</vt:lpstr>
      <vt:lpstr>危険性</vt:lpstr>
      <vt:lpstr>構成</vt:lpstr>
      <vt:lpstr>意識</vt:lpstr>
      <vt:lpstr>清潔</vt:lpstr>
      <vt:lpstr>対比</vt:lpstr>
      <vt:lpstr>大河</vt:lpstr>
      <vt:lpstr>精神</vt:lpstr>
      <vt:lpstr>出版</vt:lpstr>
      <vt:lpstr>勢い</vt:lpstr>
      <vt:lpstr>紀行文</vt:lpstr>
      <vt:lpstr>歴史</vt:lpstr>
      <vt:lpstr>喜ぶ</vt:lpstr>
      <vt:lpstr>賛成</vt:lpstr>
      <vt:lpstr>職場</vt:lpstr>
      <vt:lpstr>任せる</vt:lpstr>
      <vt:lpstr>仮定</vt:lpstr>
      <vt:lpstr>断定</vt:lpstr>
      <vt:lpstr>測る</vt:lpstr>
      <vt:lpstr>常</vt:lpstr>
      <vt:lpstr>平均</vt:lpstr>
      <vt:lpstr>事故</vt:lpstr>
      <vt:lpstr>政治</vt:lpstr>
      <vt:lpstr>編集</vt:lpstr>
      <vt:lpstr>朝刊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140</cp:revision>
  <dcterms:created xsi:type="dcterms:W3CDTF">2010-04-03T11:08:52Z</dcterms:created>
  <dcterms:modified xsi:type="dcterms:W3CDTF">2024-01-04T23:47:12Z</dcterms:modified>
</cp:coreProperties>
</file>