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416" r:id="rId2"/>
    <p:sldId id="264" r:id="rId3"/>
    <p:sldId id="700" r:id="rId4"/>
    <p:sldId id="701" r:id="rId5"/>
    <p:sldId id="702" r:id="rId6"/>
    <p:sldId id="670" r:id="rId7"/>
    <p:sldId id="671" r:id="rId8"/>
    <p:sldId id="617" r:id="rId9"/>
    <p:sldId id="672" r:id="rId10"/>
    <p:sldId id="673" r:id="rId11"/>
    <p:sldId id="591" r:id="rId12"/>
    <p:sldId id="399" r:id="rId13"/>
    <p:sldId id="418" r:id="rId14"/>
    <p:sldId id="419" r:id="rId15"/>
    <p:sldId id="261" r:id="rId16"/>
    <p:sldId id="267" r:id="rId17"/>
    <p:sldId id="599" r:id="rId18"/>
    <p:sldId id="618" r:id="rId19"/>
    <p:sldId id="674" r:id="rId20"/>
    <p:sldId id="401" r:id="rId21"/>
    <p:sldId id="604" r:id="rId22"/>
    <p:sldId id="703" r:id="rId23"/>
    <p:sldId id="605" r:id="rId24"/>
    <p:sldId id="609" r:id="rId25"/>
    <p:sldId id="608" r:id="rId26"/>
    <p:sldId id="607" r:id="rId27"/>
    <p:sldId id="610" r:id="rId28"/>
    <p:sldId id="611" r:id="rId29"/>
    <p:sldId id="613" r:id="rId30"/>
    <p:sldId id="420" r:id="rId31"/>
    <p:sldId id="422" r:id="rId32"/>
    <p:sldId id="620" r:id="rId33"/>
    <p:sldId id="621" r:id="rId34"/>
    <p:sldId id="704" r:id="rId35"/>
    <p:sldId id="705" r:id="rId36"/>
    <p:sldId id="706" r:id="rId37"/>
    <p:sldId id="707" r:id="rId38"/>
    <p:sldId id="708" r:id="rId39"/>
    <p:sldId id="709" r:id="rId40"/>
    <p:sldId id="710" r:id="rId41"/>
    <p:sldId id="711" r:id="rId42"/>
    <p:sldId id="712" r:id="rId43"/>
    <p:sldId id="713" r:id="rId44"/>
    <p:sldId id="714" r:id="rId45"/>
    <p:sldId id="715" r:id="rId46"/>
    <p:sldId id="716" r:id="rId47"/>
    <p:sldId id="717" r:id="rId48"/>
    <p:sldId id="718" r:id="rId49"/>
    <p:sldId id="719" r:id="rId50"/>
    <p:sldId id="720" r:id="rId51"/>
    <p:sldId id="721" r:id="rId52"/>
    <p:sldId id="722" r:id="rId53"/>
    <p:sldId id="723" r:id="rId54"/>
    <p:sldId id="724" r:id="rId55"/>
    <p:sldId id="725" r:id="rId56"/>
    <p:sldId id="726" r:id="rId57"/>
    <p:sldId id="729" r:id="rId58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2023/12/28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53752" y="2492896"/>
            <a:ext cx="9036496" cy="3636169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衣食住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683568" y="1412776"/>
            <a:ext cx="8172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いしょくじゅう</a:t>
            </a: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6512" y="1700808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試合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59532" y="69269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しあい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776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0" y="1071211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691680" y="260648"/>
            <a:ext cx="58686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くま</a:t>
            </a: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鹿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673170" y="620688"/>
            <a:ext cx="60126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残る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684584" y="260648"/>
            <a:ext cx="73685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のこ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80528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不安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259632" y="332656"/>
            <a:ext cx="68442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ふあん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冷たい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844824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つめ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196752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低い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92696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右折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うせつ</a:t>
            </a:r>
            <a:endParaRPr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不満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ふまん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未来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79512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みらい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おう米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4355976" y="1340768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べい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2276872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未知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896" y="41865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みち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父母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ふぼ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139246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老木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ろうぼく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331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060848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良好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96552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りょうこう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090043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着陸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ちゃくりく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伝言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79512" y="620688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でんごん</a:t>
            </a:r>
            <a:endParaRPr kumimoji="1" lang="ja-JP" altLang="en-US" sz="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改行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98072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かいぎょう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お城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619672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辺り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76672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菜種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152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なたね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置く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683568" y="980728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3170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21188"/>
            <a:ext cx="9144000" cy="4450506"/>
          </a:xfrm>
        </p:spPr>
        <p:txBody>
          <a:bodyPr/>
          <a:lstStyle/>
          <a:p>
            <a:r>
              <a:rPr lang="ja-JP" altLang="en-US" sz="115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ひゃくしょう家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419872" y="1916832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60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や</a:t>
            </a:r>
            <a:endParaRPr kumimoji="1" lang="ja-JP" altLang="en-US" sz="60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井戸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いど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松たけ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72816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かた側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915816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お念仏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259632" y="896169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ねんぶつ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643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193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固める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628800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2707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静か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196752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しず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301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周り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620688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809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まご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742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かん単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4644008" y="119675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743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うめ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484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季節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きせつ</a:t>
            </a:r>
          </a:p>
        </p:txBody>
      </p:sp>
    </p:spTree>
    <p:extLst>
      <p:ext uri="{BB962C8B-B14F-4D97-AF65-F5344CB8AC3E}">
        <p14:creationId xmlns:p14="http://schemas.microsoft.com/office/powerpoint/2010/main" val="255768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絵札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えふだ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114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唱える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12776" y="86833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とな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438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歩む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052736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248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建物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たてもの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125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新たに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12776" y="98072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391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苦労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くろう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248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南極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なんきょく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9720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昨夜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さくや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980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栄養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83671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えいよう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713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副大臣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2395" y="109094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ふくだいじん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9297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昨日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きのう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473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機械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きかい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54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果物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くだもの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373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香り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76672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333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民族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みんぞく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074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勇気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ゆうき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2453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機械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きかい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062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42088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塩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764704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産む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539552" y="764704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252536" y="930945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照明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2536" y="404664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しょうめい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祝日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33265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しゅくじつ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1567</TotalTime>
  <Words>133</Words>
  <Application>Microsoft Office PowerPoint</Application>
  <PresentationFormat>画面に合わせる (4:3)</PresentationFormat>
  <Paragraphs>115</Paragraphs>
  <Slides>57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57</vt:i4>
      </vt:variant>
    </vt:vector>
  </HeadingPairs>
  <TitlesOfParts>
    <vt:vector size="63" baseType="lpstr">
      <vt:lpstr>UD デジタル 教科書体 N-B</vt:lpstr>
      <vt:lpstr>UD デジタル 教科書体 NK-R</vt:lpstr>
      <vt:lpstr>游ゴシック</vt:lpstr>
      <vt:lpstr>Arial</vt:lpstr>
      <vt:lpstr>Calibri</vt:lpstr>
      <vt:lpstr>Office テーマ</vt:lpstr>
      <vt:lpstr>衣食住</vt:lpstr>
      <vt:lpstr>おう米</vt:lpstr>
      <vt:lpstr>置く</vt:lpstr>
      <vt:lpstr>かん単</vt:lpstr>
      <vt:lpstr>栄養</vt:lpstr>
      <vt:lpstr>塩</vt:lpstr>
      <vt:lpstr>産む</vt:lpstr>
      <vt:lpstr>照明</vt:lpstr>
      <vt:lpstr>祝日</vt:lpstr>
      <vt:lpstr>試合</vt:lpstr>
      <vt:lpstr>熊</vt:lpstr>
      <vt:lpstr>鹿</vt:lpstr>
      <vt:lpstr>残る</vt:lpstr>
      <vt:lpstr>不安</vt:lpstr>
      <vt:lpstr>冷たい</vt:lpstr>
      <vt:lpstr>低い</vt:lpstr>
      <vt:lpstr>右折</vt:lpstr>
      <vt:lpstr>不満</vt:lpstr>
      <vt:lpstr>未来</vt:lpstr>
      <vt:lpstr>未知</vt:lpstr>
      <vt:lpstr>父母</vt:lpstr>
      <vt:lpstr>老木</vt:lpstr>
      <vt:lpstr>良好</vt:lpstr>
      <vt:lpstr>着陸</vt:lpstr>
      <vt:lpstr>伝言</vt:lpstr>
      <vt:lpstr>改行</vt:lpstr>
      <vt:lpstr>お城</vt:lpstr>
      <vt:lpstr>辺り</vt:lpstr>
      <vt:lpstr>菜種</vt:lpstr>
      <vt:lpstr>ひゃくしょう家</vt:lpstr>
      <vt:lpstr>井戸</vt:lpstr>
      <vt:lpstr>松たけ</vt:lpstr>
      <vt:lpstr>かた側</vt:lpstr>
      <vt:lpstr>お念仏</vt:lpstr>
      <vt:lpstr>縄</vt:lpstr>
      <vt:lpstr>固める</vt:lpstr>
      <vt:lpstr>静か</vt:lpstr>
      <vt:lpstr>周り</vt:lpstr>
      <vt:lpstr>孫</vt:lpstr>
      <vt:lpstr>梅</vt:lpstr>
      <vt:lpstr>季節</vt:lpstr>
      <vt:lpstr>絵札</vt:lpstr>
      <vt:lpstr>唱える</vt:lpstr>
      <vt:lpstr>歩む</vt:lpstr>
      <vt:lpstr>建物</vt:lpstr>
      <vt:lpstr>新たに</vt:lpstr>
      <vt:lpstr>苦労</vt:lpstr>
      <vt:lpstr>南極</vt:lpstr>
      <vt:lpstr>昨夜</vt:lpstr>
      <vt:lpstr>副大臣</vt:lpstr>
      <vt:lpstr>昨日</vt:lpstr>
      <vt:lpstr>機械</vt:lpstr>
      <vt:lpstr>果物</vt:lpstr>
      <vt:lpstr>香り</vt:lpstr>
      <vt:lpstr>民族</vt:lpstr>
      <vt:lpstr>勇気</vt:lpstr>
      <vt:lpstr>機械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132</cp:revision>
  <dcterms:created xsi:type="dcterms:W3CDTF">2010-04-03T11:08:52Z</dcterms:created>
  <dcterms:modified xsi:type="dcterms:W3CDTF">2023-12-28T04:59:13Z</dcterms:modified>
</cp:coreProperties>
</file>