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16" r:id="rId2"/>
    <p:sldId id="546" r:id="rId3"/>
    <p:sldId id="417" r:id="rId4"/>
    <p:sldId id="418" r:id="rId5"/>
    <p:sldId id="259" r:id="rId6"/>
    <p:sldId id="264" r:id="rId7"/>
    <p:sldId id="419" r:id="rId8"/>
    <p:sldId id="399" r:id="rId9"/>
    <p:sldId id="260" r:id="rId10"/>
    <p:sldId id="547" r:id="rId11"/>
    <p:sldId id="261" r:id="rId12"/>
    <p:sldId id="548" r:id="rId13"/>
    <p:sldId id="549" r:id="rId14"/>
    <p:sldId id="400" r:id="rId15"/>
    <p:sldId id="267" r:id="rId16"/>
    <p:sldId id="401" r:id="rId17"/>
    <p:sldId id="420" r:id="rId18"/>
    <p:sldId id="550" r:id="rId19"/>
    <p:sldId id="551" r:id="rId20"/>
    <p:sldId id="552" r:id="rId21"/>
    <p:sldId id="421" r:id="rId22"/>
    <p:sldId id="422" r:id="rId23"/>
    <p:sldId id="553" r:id="rId24"/>
    <p:sldId id="423" r:id="rId25"/>
    <p:sldId id="424" r:id="rId26"/>
    <p:sldId id="426" r:id="rId27"/>
    <p:sldId id="427" r:id="rId28"/>
    <p:sldId id="268" r:id="rId29"/>
    <p:sldId id="554" r:id="rId30"/>
    <p:sldId id="428" r:id="rId31"/>
    <p:sldId id="429" r:id="rId32"/>
    <p:sldId id="432" r:id="rId33"/>
    <p:sldId id="430" r:id="rId34"/>
    <p:sldId id="434" r:id="rId35"/>
    <p:sldId id="435" r:id="rId36"/>
    <p:sldId id="436" r:id="rId37"/>
    <p:sldId id="441" r:id="rId38"/>
    <p:sldId id="443" r:id="rId39"/>
    <p:sldId id="444" r:id="rId40"/>
    <p:sldId id="445" r:id="rId41"/>
    <p:sldId id="446" r:id="rId42"/>
    <p:sldId id="447" r:id="rId43"/>
    <p:sldId id="451" r:id="rId44"/>
    <p:sldId id="555" r:id="rId45"/>
    <p:sldId id="556" r:id="rId46"/>
    <p:sldId id="437" r:id="rId47"/>
    <p:sldId id="452" r:id="rId48"/>
    <p:sldId id="557" r:id="rId49"/>
    <p:sldId id="558" r:id="rId50"/>
    <p:sldId id="438" r:id="rId51"/>
    <p:sldId id="453" r:id="rId52"/>
    <p:sldId id="448" r:id="rId53"/>
    <p:sldId id="454" r:id="rId54"/>
    <p:sldId id="455" r:id="rId55"/>
    <p:sldId id="457" r:id="rId56"/>
    <p:sldId id="466" r:id="rId57"/>
    <p:sldId id="458" r:id="rId58"/>
    <p:sldId id="559" r:id="rId59"/>
    <p:sldId id="560" r:id="rId60"/>
    <p:sldId id="561" r:id="rId61"/>
    <p:sldId id="562" r:id="rId62"/>
    <p:sldId id="563" r:id="rId63"/>
    <p:sldId id="564" r:id="rId64"/>
    <p:sldId id="565" r:id="rId65"/>
    <p:sldId id="566" r:id="rId66"/>
    <p:sldId id="567" r:id="rId67"/>
    <p:sldId id="568" r:id="rId68"/>
    <p:sldId id="461" r:id="rId69"/>
    <p:sldId id="462" r:id="rId70"/>
    <p:sldId id="464" r:id="rId71"/>
    <p:sldId id="465" r:id="rId72"/>
    <p:sldId id="467" r:id="rId73"/>
    <p:sldId id="468" r:id="rId74"/>
    <p:sldId id="569" r:id="rId75"/>
    <p:sldId id="472" r:id="rId76"/>
    <p:sldId id="473" r:id="rId77"/>
    <p:sldId id="475" r:id="rId78"/>
    <p:sldId id="570" r:id="rId79"/>
    <p:sldId id="481" r:id="rId80"/>
    <p:sldId id="483" r:id="rId81"/>
    <p:sldId id="482" r:id="rId82"/>
    <p:sldId id="484" r:id="rId83"/>
    <p:sldId id="485" r:id="rId84"/>
    <p:sldId id="486" r:id="rId85"/>
    <p:sldId id="487" r:id="rId86"/>
    <p:sldId id="488" r:id="rId87"/>
    <p:sldId id="489" r:id="rId88"/>
    <p:sldId id="491" r:id="rId89"/>
    <p:sldId id="493" r:id="rId90"/>
    <p:sldId id="571" r:id="rId91"/>
    <p:sldId id="572" r:id="rId92"/>
    <p:sldId id="573" r:id="rId93"/>
    <p:sldId id="494" r:id="rId94"/>
    <p:sldId id="492" r:id="rId95"/>
    <p:sldId id="496" r:id="rId96"/>
    <p:sldId id="495" r:id="rId97"/>
    <p:sldId id="499" r:id="rId98"/>
    <p:sldId id="500" r:id="rId99"/>
    <p:sldId id="501" r:id="rId100"/>
    <p:sldId id="502" r:id="rId101"/>
    <p:sldId id="574" r:id="rId102"/>
    <p:sldId id="575" r:id="rId103"/>
    <p:sldId id="497" r:id="rId104"/>
    <p:sldId id="503" r:id="rId105"/>
    <p:sldId id="505" r:id="rId106"/>
    <p:sldId id="506" r:id="rId107"/>
    <p:sldId id="507" r:id="rId108"/>
    <p:sldId id="498" r:id="rId109"/>
    <p:sldId id="508" r:id="rId110"/>
    <p:sldId id="509" r:id="rId111"/>
    <p:sldId id="576" r:id="rId112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522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slide" Target="slides/slide109.xml"/><Relationship Id="rId115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6AAA-CA57-4A9C-8F57-453711652F3E}" type="datetimeFigureOut">
              <a:rPr lang="ja-JP" altLang="en-US"/>
              <a:pPr>
                <a:defRPr/>
              </a:pPr>
              <a:t>2024/1/20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C9AB8-1179-4C69-BEC5-E08BD0D603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413FB-57A3-4CC8-BB93-3AAE98010ECD}" type="datetimeFigureOut">
              <a:rPr lang="ja-JP" altLang="en-US"/>
              <a:pPr>
                <a:defRPr/>
              </a:pPr>
              <a:t>2024/1/20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AD6F9-0252-4FCA-809D-1A49C738BC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ACA10-9FF3-4265-8E0C-C52731EDE45E}" type="datetimeFigureOut">
              <a:rPr lang="ja-JP" altLang="en-US"/>
              <a:pPr>
                <a:defRPr/>
              </a:pPr>
              <a:t>2024/1/20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96DB1-6EA3-4497-B84E-E7FD704972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82B31-0EFB-48E7-A4D3-B6F11B2D760F}" type="datetimeFigureOut">
              <a:rPr lang="ja-JP" altLang="en-US"/>
              <a:pPr>
                <a:defRPr/>
              </a:pPr>
              <a:t>2024/1/20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12A01-B649-4D77-A372-A3157605E8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0EDC4-CC3A-4CF1-A5E3-82312B12B1D4}" type="datetimeFigureOut">
              <a:rPr lang="ja-JP" altLang="en-US"/>
              <a:pPr>
                <a:defRPr/>
              </a:pPr>
              <a:t>2024/1/20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C88E0-E9F5-4EFD-8AC6-435AE06D054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F879-4E63-49FE-B99A-8ECF84540FD3}" type="datetimeFigureOut">
              <a:rPr lang="ja-JP" altLang="en-US"/>
              <a:pPr>
                <a:defRPr/>
              </a:pPr>
              <a:t>2024/1/20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3D8C7-B95A-4CDB-9A7A-E60CEB18DB3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61BD5-452C-40AB-9752-1875D3AD5714}" type="datetimeFigureOut">
              <a:rPr lang="ja-JP" altLang="en-US"/>
              <a:pPr>
                <a:defRPr/>
              </a:pPr>
              <a:t>2024/1/20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0821-B1B9-4374-9080-15E9FDC88D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787B6-CE09-4839-B086-BD8FB4110262}" type="datetimeFigureOut">
              <a:rPr lang="ja-JP" altLang="en-US"/>
              <a:pPr>
                <a:defRPr/>
              </a:pPr>
              <a:t>2024/1/20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13C73-EE91-4DAE-A5C6-DD1F70CF0EC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A4176-1420-4AE4-8B5C-0587B96BDAEF}" type="datetimeFigureOut">
              <a:rPr lang="ja-JP" altLang="en-US"/>
              <a:pPr>
                <a:defRPr/>
              </a:pPr>
              <a:t>2024/1/20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D0101-9D99-4F32-8F58-E9F4A39A11B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93D11-DCF3-41FF-AAC5-E13DCDD7355E}" type="datetimeFigureOut">
              <a:rPr lang="ja-JP" altLang="en-US"/>
              <a:pPr>
                <a:defRPr/>
              </a:pPr>
              <a:t>2024/1/20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64D53-EDF6-4472-B56A-CE809D8A60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C6ED3-6164-4840-8DC2-F2292F2BCC69}" type="datetimeFigureOut">
              <a:rPr lang="ja-JP" altLang="en-US"/>
              <a:pPr>
                <a:defRPr/>
              </a:pPr>
              <a:t>2024/1/20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EB36B-C9A2-4922-ADBD-10F9815C54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A22AD1E-E7F7-4E82-8322-69457F1F7D81}" type="datetimeFigureOut">
              <a:rPr lang="ja-JP" altLang="en-US"/>
              <a:pPr>
                <a:defRPr/>
              </a:pPr>
              <a:t>2024/1/20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D54DA25-C943-4304-AB21-1E91FB453D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0" y="274638"/>
            <a:ext cx="9036496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変化</a:t>
            </a:r>
            <a:endParaRPr lang="ja-JP" altLang="en-US" sz="49600" b="1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35696" y="2704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へんか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386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-176674" y="332656"/>
            <a:ext cx="9324528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不思議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33265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ふしぎ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06687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倉庫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そうこ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4559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名札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なふだ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4648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成功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せいこう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20267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74638"/>
            <a:ext cx="9324528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打楽器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463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だがっき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62624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英語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えいご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91071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牧場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ぼくじょう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81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米作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べいさく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316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戸外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こがい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7494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投げる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484784" y="27463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な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9241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252536" y="332656"/>
            <a:ext cx="9540552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木かげ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988840" y="33265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0360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2617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差す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052736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さ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74638"/>
            <a:ext cx="9324528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冷たい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700808" y="27495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つめ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7550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74638"/>
            <a:ext cx="9324528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唱える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484784" y="27463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とな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84185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お念仏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403648" y="27463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ねんぶつ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16491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連れ立つ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44624" y="69269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つ　 　た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8798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-108520" y="274638"/>
            <a:ext cx="9252520" cy="622617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情景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じょうけい</a:t>
            </a:r>
            <a:endParaRPr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結末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けつまつ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変わる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56792" y="27463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司会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しかい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1650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-108520" y="332656"/>
            <a:ext cx="9468544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記録係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33265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きろくがかり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93701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-108520" y="332656"/>
            <a:ext cx="9468544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参加者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7302" y="33265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さん</a:t>
            </a:r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かしゃ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24292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0" y="274638"/>
            <a:ext cx="9036496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菜種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35696" y="2704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なたね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6120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-108520" y="332656"/>
            <a:ext cx="9468544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挙げる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628800" y="33265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55369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協力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きょうりょく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6363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経験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けいけん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6888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-108520" y="332656"/>
            <a:ext cx="9468544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積極的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 err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せっきょくて</a:t>
            </a:r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71823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無形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むけい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4648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機械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4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きかい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83758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47465" y="260648"/>
            <a:ext cx="9324528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博物館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33063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はくぶつかん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73161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絵画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かいが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8016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08504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保管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ほかん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-108520" y="332656"/>
            <a:ext cx="9468544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便せん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412776" y="33265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びん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1070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324544" y="274638"/>
            <a:ext cx="9361040" cy="5940425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百姓家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463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 err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ひゃく</a:t>
            </a:r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しょうや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68618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孫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まご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4167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分量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ぶんりょう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78084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参考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さんこう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13881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借りる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196752" y="33265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88908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仲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なか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06281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底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そこ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67058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浅い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36712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あさ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66459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焼く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260648" y="-29817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34517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金色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こんじき</a:t>
            </a:r>
          </a:p>
        </p:txBody>
      </p:sp>
    </p:spTree>
    <p:extLst>
      <p:ext uri="{BB962C8B-B14F-4D97-AF65-F5344CB8AC3E}">
        <p14:creationId xmlns:p14="http://schemas.microsoft.com/office/powerpoint/2010/main" val="506326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禁止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きんし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76253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0" y="274638"/>
            <a:ext cx="9036496" cy="5940425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ふり続く</a:t>
            </a:r>
            <a:endParaRPr lang="ja-JP" altLang="en-US" sz="23900" b="1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987824" y="692696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つづ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4088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白熱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はくねつ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1892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有利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ゆうり</a:t>
            </a:r>
          </a:p>
        </p:txBody>
      </p:sp>
    </p:spTree>
    <p:extLst>
      <p:ext uri="{BB962C8B-B14F-4D97-AF65-F5344CB8AC3E}">
        <p14:creationId xmlns:p14="http://schemas.microsoft.com/office/powerpoint/2010/main" val="3851105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笑う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476672" y="9939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わら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47304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帰省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きせい</a:t>
            </a:r>
          </a:p>
        </p:txBody>
      </p:sp>
    </p:spTree>
    <p:extLst>
      <p:ext uri="{BB962C8B-B14F-4D97-AF65-F5344CB8AC3E}">
        <p14:creationId xmlns:p14="http://schemas.microsoft.com/office/powerpoint/2010/main" val="3429861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残る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36712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のこ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54723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半ば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052736" y="-50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なか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431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60648"/>
            <a:ext cx="9324528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祖父母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そふぼ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47017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周り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620688" y="2519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まわ</a:t>
            </a:r>
          </a:p>
        </p:txBody>
      </p:sp>
    </p:spTree>
    <p:extLst>
      <p:ext uri="{BB962C8B-B14F-4D97-AF65-F5344CB8AC3E}">
        <p14:creationId xmlns:p14="http://schemas.microsoft.com/office/powerpoint/2010/main" val="387372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台風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たいふう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16681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今年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ことし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944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小川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おがわ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274638"/>
            <a:ext cx="936104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放課後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1704" y="27463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ほうかご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0981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当然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とうぜん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39649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浴びる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56792" y="27463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95187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芽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め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32060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改行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かいぎょう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80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冬至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とうじ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9804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60648"/>
            <a:ext cx="9468544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共通点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256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きょうつう</a:t>
            </a:r>
            <a:r>
              <a:rPr lang="ja-JP" altLang="en-US" sz="8800" b="1" dirty="0" err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てん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54115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木刀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ぼくとう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4762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無色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むしょく</a:t>
            </a:r>
          </a:p>
        </p:txBody>
      </p:sp>
    </p:spTree>
    <p:extLst>
      <p:ext uri="{BB962C8B-B14F-4D97-AF65-F5344CB8AC3E}">
        <p14:creationId xmlns:p14="http://schemas.microsoft.com/office/powerpoint/2010/main" val="289122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流星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りゅうせい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9539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08520" y="274638"/>
            <a:ext cx="9252520" cy="5940425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ふみ折る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971600" y="62068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竹林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ちくりん</a:t>
            </a:r>
          </a:p>
        </p:txBody>
      </p:sp>
    </p:spTree>
    <p:extLst>
      <p:ext uri="{BB962C8B-B14F-4D97-AF65-F5344CB8AC3E}">
        <p14:creationId xmlns:p14="http://schemas.microsoft.com/office/powerpoint/2010/main" val="3908873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人力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じんりき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7742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伝言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でんごん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6746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願望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がんぼう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1179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消失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しょうしつ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64438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周辺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しゅうへん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8603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高低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こうてい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6992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勝敗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しょうはい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70422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売買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ばいばい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362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老木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ろうぼく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86481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0" y="274638"/>
            <a:ext cx="9036496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積む</a:t>
            </a:r>
            <a:endParaRPr lang="ja-JP" altLang="en-US" sz="49600" b="1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124744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つ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1863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花束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はなたば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7570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開票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かいひょう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27720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着陸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 err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ちゃくりく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2629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岩石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がんせき</a:t>
            </a:r>
          </a:p>
        </p:txBody>
      </p:sp>
    </p:spTree>
    <p:extLst>
      <p:ext uri="{BB962C8B-B14F-4D97-AF65-F5344CB8AC3E}">
        <p14:creationId xmlns:p14="http://schemas.microsoft.com/office/powerpoint/2010/main" val="2666737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右折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うせつ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7388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各地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かくち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80184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産む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36712" y="1236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30299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13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追い求める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332656" y="105273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　 もと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6281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13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北赤道海流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1340768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60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きたせきどうかいりゅう</a:t>
            </a:r>
            <a:endParaRPr kumimoji="1" lang="ja-JP" altLang="en-US" sz="60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695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記す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124744" y="4462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4665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昼飯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ひるめし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付近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ふきん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34858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固まる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340768" y="27463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かた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88135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塩分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えんぶん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3095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南側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みなみがわ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28272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苦労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くろう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64656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目標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 err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もくひょう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4686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30629" y="260648"/>
            <a:ext cx="9324528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外交官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6024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がいこうかん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3280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野鳥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やちょう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07868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巣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す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16058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天候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てんこう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9003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松たけ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700808" y="27463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まつ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風雨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ふうう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284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観察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かんさつ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53659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自ら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692696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みずか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7548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八十一兆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3712" y="1196752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66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はちじゅういっちょう</a:t>
            </a:r>
            <a:endParaRPr kumimoji="1" lang="ja-JP" altLang="en-US" sz="66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88490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74638"/>
            <a:ext cx="9324528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三千億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463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 err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さんぜんおく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60127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252536" y="274638"/>
            <a:ext cx="9396536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望遠鏡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64699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ぼうえんきょう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4805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自然災害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463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しぜんさいがい</a:t>
            </a:r>
          </a:p>
        </p:txBody>
      </p:sp>
    </p:spTree>
    <p:extLst>
      <p:ext uri="{BB962C8B-B14F-4D97-AF65-F5344CB8AC3E}">
        <p14:creationId xmlns:p14="http://schemas.microsoft.com/office/powerpoint/2010/main" val="2215870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印刷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いんさつ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21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治る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476672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なお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8230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努力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どりょく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2484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642</TotalTime>
  <Words>273</Words>
  <Application>Microsoft Office PowerPoint</Application>
  <PresentationFormat>画面に合わせる (4:3)</PresentationFormat>
  <Paragraphs>222</Paragraphs>
  <Slides>111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111</vt:i4>
      </vt:variant>
    </vt:vector>
  </HeadingPairs>
  <TitlesOfParts>
    <vt:vector size="116" baseType="lpstr">
      <vt:lpstr>UD デジタル 教科書体 N-B</vt:lpstr>
      <vt:lpstr>UD デジタル 教科書体 NK-R</vt:lpstr>
      <vt:lpstr>Arial</vt:lpstr>
      <vt:lpstr>Calibri</vt:lpstr>
      <vt:lpstr>Office テーマ</vt:lpstr>
      <vt:lpstr>変化</vt:lpstr>
      <vt:lpstr>菜種</vt:lpstr>
      <vt:lpstr>百姓家</vt:lpstr>
      <vt:lpstr>ふり続く</vt:lpstr>
      <vt:lpstr>小川</vt:lpstr>
      <vt:lpstr>ふみ折る</vt:lpstr>
      <vt:lpstr>積む</vt:lpstr>
      <vt:lpstr>昼飯</vt:lpstr>
      <vt:lpstr>松たけ</vt:lpstr>
      <vt:lpstr>不思議</vt:lpstr>
      <vt:lpstr>差す</vt:lpstr>
      <vt:lpstr>お念仏</vt:lpstr>
      <vt:lpstr>連れ立つ</vt:lpstr>
      <vt:lpstr>情景</vt:lpstr>
      <vt:lpstr>結末</vt:lpstr>
      <vt:lpstr>変わる</vt:lpstr>
      <vt:lpstr>司会</vt:lpstr>
      <vt:lpstr>記録係</vt:lpstr>
      <vt:lpstr>参加者</vt:lpstr>
      <vt:lpstr>挙げる</vt:lpstr>
      <vt:lpstr>協力</vt:lpstr>
      <vt:lpstr>経験</vt:lpstr>
      <vt:lpstr>積極的</vt:lpstr>
      <vt:lpstr>無形</vt:lpstr>
      <vt:lpstr>機械</vt:lpstr>
      <vt:lpstr>博物館</vt:lpstr>
      <vt:lpstr>絵画</vt:lpstr>
      <vt:lpstr>保管</vt:lpstr>
      <vt:lpstr>便せん</vt:lpstr>
      <vt:lpstr>孫</vt:lpstr>
      <vt:lpstr>分量</vt:lpstr>
      <vt:lpstr>参考</vt:lpstr>
      <vt:lpstr>借りる</vt:lpstr>
      <vt:lpstr>仲</vt:lpstr>
      <vt:lpstr>底</vt:lpstr>
      <vt:lpstr>浅い</vt:lpstr>
      <vt:lpstr>焼く</vt:lpstr>
      <vt:lpstr>金色</vt:lpstr>
      <vt:lpstr>禁止</vt:lpstr>
      <vt:lpstr>白熱</vt:lpstr>
      <vt:lpstr>有利</vt:lpstr>
      <vt:lpstr>笑う</vt:lpstr>
      <vt:lpstr>帰省</vt:lpstr>
      <vt:lpstr>残る</vt:lpstr>
      <vt:lpstr>半ば</vt:lpstr>
      <vt:lpstr>祖父母</vt:lpstr>
      <vt:lpstr>周り</vt:lpstr>
      <vt:lpstr>台風</vt:lpstr>
      <vt:lpstr>今年</vt:lpstr>
      <vt:lpstr>放課後</vt:lpstr>
      <vt:lpstr>当然</vt:lpstr>
      <vt:lpstr>浴びる</vt:lpstr>
      <vt:lpstr>芽</vt:lpstr>
      <vt:lpstr>改行</vt:lpstr>
      <vt:lpstr>冬至</vt:lpstr>
      <vt:lpstr>共通点</vt:lpstr>
      <vt:lpstr>木刀</vt:lpstr>
      <vt:lpstr>無色</vt:lpstr>
      <vt:lpstr>流星</vt:lpstr>
      <vt:lpstr>竹林</vt:lpstr>
      <vt:lpstr>人力</vt:lpstr>
      <vt:lpstr>伝言</vt:lpstr>
      <vt:lpstr>願望</vt:lpstr>
      <vt:lpstr>消失</vt:lpstr>
      <vt:lpstr>周辺</vt:lpstr>
      <vt:lpstr>高低</vt:lpstr>
      <vt:lpstr>勝敗</vt:lpstr>
      <vt:lpstr>売買</vt:lpstr>
      <vt:lpstr>老木</vt:lpstr>
      <vt:lpstr>花束</vt:lpstr>
      <vt:lpstr>開票</vt:lpstr>
      <vt:lpstr>着陸</vt:lpstr>
      <vt:lpstr>岩石</vt:lpstr>
      <vt:lpstr>右折</vt:lpstr>
      <vt:lpstr>各地</vt:lpstr>
      <vt:lpstr>産む</vt:lpstr>
      <vt:lpstr>追い求める</vt:lpstr>
      <vt:lpstr>北赤道海流</vt:lpstr>
      <vt:lpstr>記す</vt:lpstr>
      <vt:lpstr>付近</vt:lpstr>
      <vt:lpstr>固まる</vt:lpstr>
      <vt:lpstr>塩分</vt:lpstr>
      <vt:lpstr>南側</vt:lpstr>
      <vt:lpstr>苦労</vt:lpstr>
      <vt:lpstr>目標</vt:lpstr>
      <vt:lpstr>外交官</vt:lpstr>
      <vt:lpstr>野鳥</vt:lpstr>
      <vt:lpstr>巣</vt:lpstr>
      <vt:lpstr>天候</vt:lpstr>
      <vt:lpstr>風雨</vt:lpstr>
      <vt:lpstr>観察</vt:lpstr>
      <vt:lpstr>自ら</vt:lpstr>
      <vt:lpstr>八十一兆</vt:lpstr>
      <vt:lpstr>三千億</vt:lpstr>
      <vt:lpstr>望遠鏡</vt:lpstr>
      <vt:lpstr>自然災害</vt:lpstr>
      <vt:lpstr>印刷</vt:lpstr>
      <vt:lpstr>治る</vt:lpstr>
      <vt:lpstr>努力</vt:lpstr>
      <vt:lpstr>倉庫</vt:lpstr>
      <vt:lpstr>名札</vt:lpstr>
      <vt:lpstr>成功</vt:lpstr>
      <vt:lpstr>打楽器</vt:lpstr>
      <vt:lpstr>英語</vt:lpstr>
      <vt:lpstr>牧場</vt:lpstr>
      <vt:lpstr>米作</vt:lpstr>
      <vt:lpstr>戸外</vt:lpstr>
      <vt:lpstr>投げる</vt:lpstr>
      <vt:lpstr>木かげ</vt:lpstr>
      <vt:lpstr>冷たい</vt:lpstr>
      <vt:lpstr>唱える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kitou takao</dc:creator>
  <cp:lastModifiedBy>鬼頭　孝雄kitou940</cp:lastModifiedBy>
  <cp:revision>67</cp:revision>
  <dcterms:created xsi:type="dcterms:W3CDTF">2010-04-03T11:08:52Z</dcterms:created>
  <dcterms:modified xsi:type="dcterms:W3CDTF">2024-01-20T04:34:30Z</dcterms:modified>
</cp:coreProperties>
</file>